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65" r:id="rId5"/>
    <p:sldId id="260" r:id="rId6"/>
    <p:sldId id="258" r:id="rId7"/>
    <p:sldId id="261" r:id="rId8"/>
    <p:sldId id="256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2319"/>
    <a:srgbClr val="195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58E82-BB68-4EF3-A843-870DE78D93A5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61ED77-E192-4F86-B0A3-C0783883AF9A}">
      <dgm:prSet phldrT="[Text]" custT="1"/>
      <dgm:spPr>
        <a:xfrm>
          <a:off x="5122" y="2685160"/>
          <a:ext cx="985505" cy="985505"/>
        </a:xfr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sz="16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رمزارز</a:t>
          </a:r>
          <a:endParaRPr lang="en-US" sz="16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7130FD85-B871-4271-A4C4-C331CE6B3BF2}" type="parTrans" cxnId="{E88BE4D8-9597-402B-A51D-23A1C978BDF4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848E8436-163D-4A07-A9C7-52899B986BD8}" type="sibTrans" cxnId="{E88BE4D8-9597-402B-A51D-23A1C978BDF4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0230633C-97A7-46B4-8154-F18FABF2E566}">
      <dgm:prSet phldrT="[Text]"/>
      <dgm:spPr>
        <a:xfrm>
          <a:off x="497875" y="2316457"/>
          <a:ext cx="1971010" cy="1722911"/>
        </a:xfrm>
        <a:solidFill>
          <a:srgbClr val="003EA2">
            <a:alpha val="9000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169863" indent="0" algn="ctr" rtl="1">
            <a:buChar char="•"/>
          </a:pPr>
          <a:r>
            <a:rPr lang="fa-IR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تصویبنامه درخصوص استفاده از رمزارزها</a:t>
          </a:r>
          <a:endParaRPr lang="en-US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60947803-2716-4F71-9D96-ADDFB3290B8F}" type="parTrans" cxnId="{24329923-72F9-4F51-B0FB-5FECE60AA965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3D28C9B3-A51C-42C8-B0E2-E7DF8C4E66AE}" type="sibTrans" cxnId="{24329923-72F9-4F51-B0FB-5FECE60AA965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DBFFD4C5-4DE7-4D25-9187-C85387D326A0}">
      <dgm:prSet phldrT="[Text]"/>
      <dgm:spPr>
        <a:xfrm>
          <a:off x="497875" y="2316457"/>
          <a:ext cx="1971010" cy="1722911"/>
        </a:xfrm>
        <a:solidFill>
          <a:srgbClr val="003EA2">
            <a:alpha val="9000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169863" indent="0" algn="ctr" rtl="1">
            <a:buChar char="•"/>
          </a:pPr>
          <a:r>
            <a:rPr lang="fa-IR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ممنوع</a:t>
          </a:r>
          <a:endParaRPr lang="en-US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CB98594D-B912-49BA-B21A-07317DBC5409}" type="parTrans" cxnId="{EA91666F-835D-497D-9FEF-809128BCEFEB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EDB6123F-57D1-4A97-B1A4-72F8690DCF0F}" type="sibTrans" cxnId="{EA91666F-835D-497D-9FEF-809128BCEFEB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CF1D4E78-A80E-4379-972D-6ED1EF9CF55B}">
      <dgm:prSet phldrT="[Text]" custT="1"/>
      <dgm:spPr>
        <a:xfrm>
          <a:off x="2592074" y="2685160"/>
          <a:ext cx="985505" cy="985505"/>
        </a:xfr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sz="11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sz="11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15CA3D8B-8754-4B37-9D91-67926E206DD0}" type="parTrans" cxnId="{17FCFC8E-DA08-4D69-B6B3-26AABCA55A05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52C9021A-941E-459B-8879-B6FCB8DDE186}" type="sibTrans" cxnId="{17FCFC8E-DA08-4D69-B6B3-26AABCA55A05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C199BF0A-6031-46A9-A9D4-A4337B5A3EB6}">
      <dgm:prSet phldrT="[Text]"/>
      <dgm:spPr>
        <a:xfrm>
          <a:off x="3084826" y="2316457"/>
          <a:ext cx="1971010" cy="1722911"/>
        </a:xfrm>
        <a:solidFill>
          <a:srgbClr val="003EA2">
            <a:alpha val="9000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287338" indent="0" algn="r" rtl="1">
            <a:buChar char="•"/>
          </a:pPr>
          <a:r>
            <a:rPr lang="fa-IR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آیین‌نامه استخراج رمزدارایی ها</a:t>
          </a:r>
          <a:endParaRPr lang="en-US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017CB7D5-D694-466E-BC2D-E9949C821327}" type="parTrans" cxnId="{98165A62-CA21-44B4-A921-E5398C03F63F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1C012D23-01F2-4D58-9E63-B99EF2483EEB}" type="sibTrans" cxnId="{98165A62-CA21-44B4-A921-E5398C03F63F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6B2E47CF-F310-4D5F-ACEB-5BA1C18C988A}">
      <dgm:prSet phldrT="[Text]"/>
      <dgm:spPr>
        <a:xfrm>
          <a:off x="3084826" y="2316457"/>
          <a:ext cx="1971010" cy="1722911"/>
        </a:xfrm>
        <a:solidFill>
          <a:srgbClr val="003EA2">
            <a:alpha val="9000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287338" indent="0" algn="r" rtl="1">
            <a:buChar char="•"/>
          </a:pPr>
          <a:r>
            <a:rPr lang="fa-IR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مجاز</a:t>
          </a:r>
          <a:endParaRPr lang="en-US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5ADF55A7-6481-4FF8-81F7-DD2D110AAE68}" type="parTrans" cxnId="{6EF38A6E-27C4-42EE-94C1-6A1596E2EAC5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AED1ACCD-9E54-4AEA-A667-455CB5D7F6BD}" type="sibTrans" cxnId="{6EF38A6E-27C4-42EE-94C1-6A1596E2EAC5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7E3D543E-D2B7-454E-856B-99957A967C0D}">
      <dgm:prSet phldrT="[Text]" custT="1"/>
      <dgm:spPr>
        <a:xfrm>
          <a:off x="5179025" y="2685160"/>
          <a:ext cx="985505" cy="985505"/>
        </a:xfr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sz="11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ارز الکترونیکی/رمزارز</a:t>
          </a:r>
          <a:endParaRPr lang="en-US" sz="11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05862E70-6482-4823-B96B-E547B7FB6545}" type="parTrans" cxnId="{08E1B859-4E6F-46C1-A895-187C1C8FE0C4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A0C4780D-7B7A-49F7-9866-133D02E80837}" type="sibTrans" cxnId="{08E1B859-4E6F-46C1-A895-187C1C8FE0C4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736EFDA1-5B22-4225-BF7F-0AA1E39F3B1D}">
      <dgm:prSet phldrT="[Text]"/>
      <dgm:spPr>
        <a:xfrm>
          <a:off x="5671778" y="2316457"/>
          <a:ext cx="1971010" cy="1722911"/>
        </a:xfrm>
        <a:solidFill>
          <a:srgbClr val="003EA2">
            <a:alpha val="9000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r" rtl="1">
            <a:buChar char="•"/>
          </a:pPr>
          <a:r>
            <a:rPr lang="fa-IR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قانون اصلاح مواد ۷۰۵ تا ۷۱۱ کتاب پنجم قانون مجازات اسلامی </a:t>
          </a:r>
          <a:endParaRPr lang="en-US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217581EA-6DAB-4238-B128-097212F5BA9E}" type="parTrans" cxnId="{58D90ED4-02E6-402C-8A72-B2A775A2EF17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CF057DF3-DAEA-484C-AD3B-CBFF9B1B5A43}" type="sibTrans" cxnId="{58D90ED4-02E6-402C-8A72-B2A775A2EF17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74F21CDC-7363-41E2-8D5E-56D5D6D060BA}">
      <dgm:prSet phldrT="[Text]"/>
      <dgm:spPr>
        <a:xfrm>
          <a:off x="5671778" y="2316457"/>
          <a:ext cx="1971010" cy="1722911"/>
        </a:xfrm>
        <a:solidFill>
          <a:srgbClr val="003EA2">
            <a:alpha val="9000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r" rtl="1">
            <a:buChar char="•"/>
          </a:pPr>
          <a:r>
            <a:rPr lang="fa-IR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ممنوع</a:t>
          </a:r>
          <a:endParaRPr lang="en-US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83831500-110A-4831-822F-89D18AFBEF45}" type="parTrans" cxnId="{98C0143E-58D1-4155-9735-B48AEAF01E6E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DA16AD9B-AFE1-4B4B-957A-8EBF1C2F81DF}" type="sibTrans" cxnId="{98C0143E-58D1-4155-9735-B48AEAF01E6E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6E96B63C-2E80-4E23-9B31-E7A7D39E432D}">
      <dgm:prSet phldrT="[Text]"/>
      <dgm:spPr>
        <a:xfrm>
          <a:off x="8258729" y="2316457"/>
          <a:ext cx="1971010" cy="1722911"/>
        </a:xfrm>
        <a:solidFill>
          <a:srgbClr val="1951AB"/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115888" indent="0" algn="r" rtl="1">
            <a:buChar char="•"/>
          </a:pPr>
          <a:r>
            <a:rPr lang="fa-IR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قانون بانک مرکزی جمهوری اسلامی ایران</a:t>
          </a:r>
          <a:endParaRPr lang="en-US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120F67C5-E63D-4417-A933-F1AD53D0C262}" type="parTrans" cxnId="{A67B0A62-B0E8-4B7A-A402-837ACF5649E9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5B9DA52F-2AA5-43E7-8F48-CACA501F1BDE}" type="sibTrans" cxnId="{A67B0A62-B0E8-4B7A-A402-837ACF5649E9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FEB7A286-7803-4E36-85BE-BF72940C2426}">
      <dgm:prSet phldrT="[Text]"/>
      <dgm:spPr>
        <a:xfrm>
          <a:off x="8258729" y="2316457"/>
          <a:ext cx="1971010" cy="1722911"/>
        </a:xfrm>
        <a:solidFill>
          <a:srgbClr val="1951AB"/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115888" indent="0" algn="r" rtl="1">
            <a:buChar char="•"/>
          </a:pPr>
          <a:r>
            <a:rPr lang="fa-IR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مجاز مشروط</a:t>
          </a:r>
          <a:endParaRPr lang="en-US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1B932D16-8634-472F-B05E-BE90110C955C}" type="parTrans" cxnId="{279F98BA-DB05-4B39-AFEC-7D133C0DCD9B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648DB125-9084-4E17-9EDE-C4DEE7315458}" type="sibTrans" cxnId="{279F98BA-DB05-4B39-AFEC-7D133C0DCD9B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3B54DA86-4E5E-4CFC-9271-5BBB5B6490B7}">
      <dgm:prSet phldrT="[Text]"/>
      <dgm:spPr>
        <a:xfrm>
          <a:off x="8258729" y="2316457"/>
          <a:ext cx="1971010" cy="1722911"/>
        </a:xfrm>
        <a:solidFill>
          <a:srgbClr val="1951AB"/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115888" indent="0" algn="r" rtl="1"/>
          <a:r>
            <a:rPr lang="fa-IR" b="0" i="0" dirty="0">
              <a:solidFill>
                <a:schemeClr val="bg1"/>
              </a:solidFill>
              <a:cs typeface="0 Roya" panose="00000400000000000000" pitchFamily="2" charset="-78"/>
            </a:rPr>
            <a:t>چارچوب سیاست‌گذاری و تنظیم‌گری ‌بانک مرکزی در حوزه رمزپول‌ها</a:t>
          </a:r>
          <a:endParaRPr lang="en-US" dirty="0">
            <a:solidFill>
              <a:schemeClr val="bg1"/>
            </a:solidFill>
            <a:latin typeface="XB Roya" panose="02000503090000020004" pitchFamily="2" charset="-78"/>
            <a:ea typeface="+mn-ea"/>
            <a:cs typeface="0 Roya" panose="00000400000000000000" pitchFamily="2" charset="-78"/>
          </a:endParaRPr>
        </a:p>
      </dgm:t>
    </dgm:pt>
    <dgm:pt modelId="{568BA8FF-EBCC-48E6-A8DF-265396388B9F}" type="parTrans" cxnId="{CEA3A712-C761-4763-9370-96CAE31E0ADB}">
      <dgm:prSet/>
      <dgm:spPr/>
      <dgm:t>
        <a:bodyPr/>
        <a:lstStyle/>
        <a:p>
          <a:endParaRPr lang="en-US"/>
        </a:p>
      </dgm:t>
    </dgm:pt>
    <dgm:pt modelId="{1E6554FC-1066-481A-A28F-8D1C370A2092}" type="sibTrans" cxnId="{CEA3A712-C761-4763-9370-96CAE31E0ADB}">
      <dgm:prSet/>
      <dgm:spPr/>
      <dgm:t>
        <a:bodyPr/>
        <a:lstStyle/>
        <a:p>
          <a:endParaRPr lang="en-US"/>
        </a:p>
      </dgm:t>
    </dgm:pt>
    <dgm:pt modelId="{5B4BB4F7-D996-4106-85C2-64BD72643A5B}">
      <dgm:prSet phldrT="[Text]"/>
      <dgm:spPr>
        <a:xfrm>
          <a:off x="7765977" y="2685160"/>
          <a:ext cx="985505" cy="985505"/>
        </a:xfr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رمزپول</a:t>
          </a:r>
          <a:endParaRPr lang="en-US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65DD4783-93B3-45E0-B05C-E5030B558C9F}" type="parTrans" cxnId="{A316009C-D557-44A8-8869-AA8602202686}">
      <dgm:prSet/>
      <dgm:spPr/>
      <dgm:t>
        <a:bodyPr/>
        <a:lstStyle/>
        <a:p>
          <a:endParaRPr lang="en-US"/>
        </a:p>
      </dgm:t>
    </dgm:pt>
    <dgm:pt modelId="{250E339A-6663-401C-9060-9FA42D2F7063}" type="sibTrans" cxnId="{A316009C-D557-44A8-8869-AA8602202686}">
      <dgm:prSet/>
      <dgm:spPr/>
      <dgm:t>
        <a:bodyPr/>
        <a:lstStyle/>
        <a:p>
          <a:endParaRPr lang="en-US"/>
        </a:p>
      </dgm:t>
    </dgm:pt>
    <dgm:pt modelId="{AD1BD1F9-CF40-42D4-9099-649864AE31CF}">
      <dgm:prSet/>
      <dgm:spPr>
        <a:solidFill>
          <a:srgbClr val="A82319"/>
        </a:solidFill>
      </dgm:spPr>
      <dgm:t>
        <a:bodyPr/>
        <a:lstStyle/>
        <a:p>
          <a:r>
            <a:rPr lang="fa-IR" dirty="0">
              <a:latin typeface="XB Roya" panose="02000503090000020004" pitchFamily="2" charset="-78"/>
              <a:cs typeface="XB Roya" panose="02000503090000020004" pitchFamily="2" charset="-78"/>
            </a:rPr>
            <a:t>دارایی رقومی</a:t>
          </a:r>
          <a:endParaRPr lang="en-US" dirty="0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D02379ED-0D75-42F4-B962-0EB1EBB89291}" type="parTrans" cxnId="{32B7D6EA-C6BD-45FD-89FF-D8DADCD5D891}">
      <dgm:prSet/>
      <dgm:spPr/>
      <dgm:t>
        <a:bodyPr/>
        <a:lstStyle/>
        <a:p>
          <a:endParaRPr lang="en-US"/>
        </a:p>
      </dgm:t>
    </dgm:pt>
    <dgm:pt modelId="{2D7477E5-75FA-46E5-8DC4-B07ABDAD4BD9}" type="sibTrans" cxnId="{32B7D6EA-C6BD-45FD-89FF-D8DADCD5D891}">
      <dgm:prSet/>
      <dgm:spPr/>
      <dgm:t>
        <a:bodyPr/>
        <a:lstStyle/>
        <a:p>
          <a:endParaRPr lang="en-US"/>
        </a:p>
      </dgm:t>
    </dgm:pt>
    <dgm:pt modelId="{A4D71C2F-740A-4EC6-A28B-C7F2FEF8A0E3}">
      <dgm:prSet/>
      <dgm:spPr>
        <a:solidFill>
          <a:srgbClr val="1951AB"/>
        </a:solidFill>
      </dgm:spPr>
      <dgm:t>
        <a:bodyPr/>
        <a:lstStyle/>
        <a:p>
          <a:pPr algn="r" rtl="1"/>
          <a:r>
            <a:rPr lang="fa-IR" dirty="0">
              <a:solidFill>
                <a:schemeClr val="bg1"/>
              </a:solidFill>
              <a:latin typeface="XB Roya" panose="02000503090000020004" pitchFamily="2" charset="-78"/>
              <a:cs typeface="XB Roya" panose="02000503090000020004" pitchFamily="2" charset="-78"/>
            </a:rPr>
            <a:t>نظام نامه رمزارز کمیسیون عالی تنظیم مقررات فضای مجازی</a:t>
          </a:r>
          <a:endParaRPr lang="en-US" dirty="0">
            <a:solidFill>
              <a:schemeClr val="bg1"/>
            </a:solidFill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246CB066-D4B0-4D10-BE71-A721ACDBBFFB}" type="parTrans" cxnId="{8F4D8238-C81E-4E96-984C-0F1372B1B88A}">
      <dgm:prSet/>
      <dgm:spPr/>
      <dgm:t>
        <a:bodyPr/>
        <a:lstStyle/>
        <a:p>
          <a:endParaRPr lang="en-US"/>
        </a:p>
      </dgm:t>
    </dgm:pt>
    <dgm:pt modelId="{E0CD03FC-9105-4136-A0DD-35C0F9D8CC74}" type="sibTrans" cxnId="{8F4D8238-C81E-4E96-984C-0F1372B1B88A}">
      <dgm:prSet/>
      <dgm:spPr/>
      <dgm:t>
        <a:bodyPr/>
        <a:lstStyle/>
        <a:p>
          <a:endParaRPr lang="en-US"/>
        </a:p>
      </dgm:t>
    </dgm:pt>
    <dgm:pt modelId="{3BB5F7B3-717E-4138-9148-9B40BBF83C12}">
      <dgm:prSet/>
      <dgm:spPr>
        <a:solidFill>
          <a:srgbClr val="1951AB"/>
        </a:solidFill>
      </dgm:spPr>
      <dgm:t>
        <a:bodyPr/>
        <a:lstStyle/>
        <a:p>
          <a:pPr algn="r" rtl="1"/>
          <a:r>
            <a:rPr lang="fa-IR" dirty="0">
              <a:solidFill>
                <a:schemeClr val="bg1"/>
              </a:solidFill>
              <a:latin typeface="XB Roya" panose="02000503090000020004" pitchFamily="2" charset="-78"/>
              <a:cs typeface="XB Roya" panose="02000503090000020004" pitchFamily="2" charset="-78"/>
            </a:rPr>
            <a:t>مجاز مشروط</a:t>
          </a:r>
          <a:endParaRPr lang="en-US" dirty="0">
            <a:solidFill>
              <a:schemeClr val="bg1"/>
            </a:solidFill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1FC7254E-8F8C-4BE5-8EAC-58CC6A52FBD1}" type="parTrans" cxnId="{DA5156D0-AEB2-45C4-9B87-42BB0D15583B}">
      <dgm:prSet/>
      <dgm:spPr/>
      <dgm:t>
        <a:bodyPr/>
        <a:lstStyle/>
        <a:p>
          <a:endParaRPr lang="en-US"/>
        </a:p>
      </dgm:t>
    </dgm:pt>
    <dgm:pt modelId="{F910C702-2F8C-4673-9A0E-3B67BC22CD0F}" type="sibTrans" cxnId="{DA5156D0-AEB2-45C4-9B87-42BB0D15583B}">
      <dgm:prSet/>
      <dgm:spPr/>
      <dgm:t>
        <a:bodyPr/>
        <a:lstStyle/>
        <a:p>
          <a:endParaRPr lang="en-US"/>
        </a:p>
      </dgm:t>
    </dgm:pt>
    <dgm:pt modelId="{EF141020-F571-4DC4-90AE-E3826D1F8B9E}" type="pres">
      <dgm:prSet presAssocID="{E6758E82-BB68-4EF3-A843-870DE78D93A5}" presName="theList" presStyleCnt="0">
        <dgm:presLayoutVars>
          <dgm:dir/>
          <dgm:animLvl val="lvl"/>
          <dgm:resizeHandles val="exact"/>
        </dgm:presLayoutVars>
      </dgm:prSet>
      <dgm:spPr/>
    </dgm:pt>
    <dgm:pt modelId="{3E0D7C5E-CA62-4A08-A665-EDC692804D42}" type="pres">
      <dgm:prSet presAssocID="{1661ED77-E192-4F86-B0A3-C0783883AF9A}" presName="compNode" presStyleCnt="0"/>
      <dgm:spPr/>
    </dgm:pt>
    <dgm:pt modelId="{99E0A573-3E41-44F6-88C8-C265FB19141F}" type="pres">
      <dgm:prSet presAssocID="{1661ED77-E192-4F86-B0A3-C0783883AF9A}" presName="noGeometry" presStyleCnt="0"/>
      <dgm:spPr/>
    </dgm:pt>
    <dgm:pt modelId="{90CACAF0-E893-4B35-BC3B-B932E020D169}" type="pres">
      <dgm:prSet presAssocID="{1661ED77-E192-4F86-B0A3-C0783883AF9A}" presName="childTextVisible" presStyleLbl="bgAccFollowNode1" presStyleIdx="0" presStyleCnt="5">
        <dgm:presLayoutVars>
          <dgm:bulletEnabled val="1"/>
        </dgm:presLayoutVars>
      </dgm:prSet>
      <dgm:spPr>
        <a:prstGeom prst="rightArrow">
          <a:avLst>
            <a:gd name="adj1" fmla="val 70000"/>
            <a:gd name="adj2" fmla="val 50000"/>
          </a:avLst>
        </a:prstGeom>
      </dgm:spPr>
    </dgm:pt>
    <dgm:pt modelId="{75BA95A9-B729-4F9D-AACB-D4DF0CA6B1E3}" type="pres">
      <dgm:prSet presAssocID="{1661ED77-E192-4F86-B0A3-C0783883AF9A}" presName="childTextHidden" presStyleLbl="bgAccFollowNode1" presStyleIdx="0" presStyleCnt="5"/>
      <dgm:spPr/>
    </dgm:pt>
    <dgm:pt modelId="{A9ED12B0-EF12-49EE-BA4C-7DA873F041E0}" type="pres">
      <dgm:prSet presAssocID="{1661ED77-E192-4F86-B0A3-C0783883AF9A}" presName="parentText" presStyleLbl="node1" presStyleIdx="0" presStyleCnt="5">
        <dgm:presLayoutVars>
          <dgm:chMax val="1"/>
          <dgm:bulletEnabled val="1"/>
        </dgm:presLayoutVars>
      </dgm:prSet>
      <dgm:spPr>
        <a:prstGeom prst="ellipse">
          <a:avLst/>
        </a:prstGeom>
      </dgm:spPr>
    </dgm:pt>
    <dgm:pt modelId="{EED27655-D617-4EA0-9B5B-AA2FE55E8FFF}" type="pres">
      <dgm:prSet presAssocID="{1661ED77-E192-4F86-B0A3-C0783883AF9A}" presName="aSpace" presStyleCnt="0"/>
      <dgm:spPr/>
    </dgm:pt>
    <dgm:pt modelId="{5E6C0E6F-AFB1-496F-910E-6C21AFC95F2A}" type="pres">
      <dgm:prSet presAssocID="{CF1D4E78-A80E-4379-972D-6ED1EF9CF55B}" presName="compNode" presStyleCnt="0"/>
      <dgm:spPr/>
    </dgm:pt>
    <dgm:pt modelId="{44B1672D-8CFA-45C5-B260-055FC25E1EF4}" type="pres">
      <dgm:prSet presAssocID="{CF1D4E78-A80E-4379-972D-6ED1EF9CF55B}" presName="noGeometry" presStyleCnt="0"/>
      <dgm:spPr/>
    </dgm:pt>
    <dgm:pt modelId="{84D8303F-3E4B-4542-9498-16995EEE1176}" type="pres">
      <dgm:prSet presAssocID="{CF1D4E78-A80E-4379-972D-6ED1EF9CF55B}" presName="childTextVisible" presStyleLbl="bgAccFollowNode1" presStyleIdx="1" presStyleCnt="5">
        <dgm:presLayoutVars>
          <dgm:bulletEnabled val="1"/>
        </dgm:presLayoutVars>
      </dgm:prSet>
      <dgm:spPr>
        <a:prstGeom prst="rightArrow">
          <a:avLst>
            <a:gd name="adj1" fmla="val 70000"/>
            <a:gd name="adj2" fmla="val 50000"/>
          </a:avLst>
        </a:prstGeom>
      </dgm:spPr>
    </dgm:pt>
    <dgm:pt modelId="{9E2F4E57-9563-45D3-8C83-02096489B767}" type="pres">
      <dgm:prSet presAssocID="{CF1D4E78-A80E-4379-972D-6ED1EF9CF55B}" presName="childTextHidden" presStyleLbl="bgAccFollowNode1" presStyleIdx="1" presStyleCnt="5"/>
      <dgm:spPr/>
    </dgm:pt>
    <dgm:pt modelId="{7C5D641B-D393-4352-A354-D27528C0332F}" type="pres">
      <dgm:prSet presAssocID="{CF1D4E78-A80E-4379-972D-6ED1EF9CF55B}" presName="parentText" presStyleLbl="node1" presStyleIdx="1" presStyleCnt="5">
        <dgm:presLayoutVars>
          <dgm:chMax val="1"/>
          <dgm:bulletEnabled val="1"/>
        </dgm:presLayoutVars>
      </dgm:prSet>
      <dgm:spPr>
        <a:prstGeom prst="ellipse">
          <a:avLst/>
        </a:prstGeom>
      </dgm:spPr>
    </dgm:pt>
    <dgm:pt modelId="{0A3B5EFF-1138-4997-9D7A-80AB75770CB1}" type="pres">
      <dgm:prSet presAssocID="{CF1D4E78-A80E-4379-972D-6ED1EF9CF55B}" presName="aSpace" presStyleCnt="0"/>
      <dgm:spPr/>
    </dgm:pt>
    <dgm:pt modelId="{F36F144C-90A6-4ED2-829B-FF7EE750D82D}" type="pres">
      <dgm:prSet presAssocID="{7E3D543E-D2B7-454E-856B-99957A967C0D}" presName="compNode" presStyleCnt="0"/>
      <dgm:spPr/>
    </dgm:pt>
    <dgm:pt modelId="{C0558FD0-1AC1-4C39-9472-F8C48155A440}" type="pres">
      <dgm:prSet presAssocID="{7E3D543E-D2B7-454E-856B-99957A967C0D}" presName="noGeometry" presStyleCnt="0"/>
      <dgm:spPr/>
    </dgm:pt>
    <dgm:pt modelId="{848622F3-441F-49E2-98EB-5AE888FAE88A}" type="pres">
      <dgm:prSet presAssocID="{7E3D543E-D2B7-454E-856B-99957A967C0D}" presName="childTextVisible" presStyleLbl="bgAccFollowNode1" presStyleIdx="2" presStyleCnt="5">
        <dgm:presLayoutVars>
          <dgm:bulletEnabled val="1"/>
        </dgm:presLayoutVars>
      </dgm:prSet>
      <dgm:spPr>
        <a:prstGeom prst="rightArrow">
          <a:avLst>
            <a:gd name="adj1" fmla="val 70000"/>
            <a:gd name="adj2" fmla="val 50000"/>
          </a:avLst>
        </a:prstGeom>
      </dgm:spPr>
    </dgm:pt>
    <dgm:pt modelId="{643B8CD9-01E1-4FB0-9C30-8926204377E9}" type="pres">
      <dgm:prSet presAssocID="{7E3D543E-D2B7-454E-856B-99957A967C0D}" presName="childTextHidden" presStyleLbl="bgAccFollowNode1" presStyleIdx="2" presStyleCnt="5"/>
      <dgm:spPr/>
    </dgm:pt>
    <dgm:pt modelId="{3241D445-F5CB-42C5-8E3C-EB187180D16C}" type="pres">
      <dgm:prSet presAssocID="{7E3D543E-D2B7-454E-856B-99957A967C0D}" presName="parentText" presStyleLbl="node1" presStyleIdx="2" presStyleCnt="5">
        <dgm:presLayoutVars>
          <dgm:chMax val="1"/>
          <dgm:bulletEnabled val="1"/>
        </dgm:presLayoutVars>
      </dgm:prSet>
      <dgm:spPr>
        <a:prstGeom prst="ellipse">
          <a:avLst/>
        </a:prstGeom>
      </dgm:spPr>
    </dgm:pt>
    <dgm:pt modelId="{0E8C95E7-63DE-4C5E-AB07-01F48F89CA20}" type="pres">
      <dgm:prSet presAssocID="{7E3D543E-D2B7-454E-856B-99957A967C0D}" presName="aSpace" presStyleCnt="0"/>
      <dgm:spPr/>
    </dgm:pt>
    <dgm:pt modelId="{3A3043EA-E1C4-49BB-AF87-4B9A77BFE62C}" type="pres">
      <dgm:prSet presAssocID="{5B4BB4F7-D996-4106-85C2-64BD72643A5B}" presName="compNode" presStyleCnt="0"/>
      <dgm:spPr/>
    </dgm:pt>
    <dgm:pt modelId="{8CDECB61-B1C8-4355-9B8A-0E803AD329B2}" type="pres">
      <dgm:prSet presAssocID="{5B4BB4F7-D996-4106-85C2-64BD72643A5B}" presName="noGeometry" presStyleCnt="0"/>
      <dgm:spPr/>
    </dgm:pt>
    <dgm:pt modelId="{AF81F852-2DC4-49CD-A44B-4A3C3889A8F1}" type="pres">
      <dgm:prSet presAssocID="{5B4BB4F7-D996-4106-85C2-64BD72643A5B}" presName="childTextVisible" presStyleLbl="bgAccFollowNode1" presStyleIdx="3" presStyleCnt="5">
        <dgm:presLayoutVars>
          <dgm:bulletEnabled val="1"/>
        </dgm:presLayoutVars>
      </dgm:prSet>
      <dgm:spPr/>
    </dgm:pt>
    <dgm:pt modelId="{9AD19EB1-82D7-40BB-A75D-179A011E6AC9}" type="pres">
      <dgm:prSet presAssocID="{5B4BB4F7-D996-4106-85C2-64BD72643A5B}" presName="childTextHidden" presStyleLbl="bgAccFollowNode1" presStyleIdx="3" presStyleCnt="5"/>
      <dgm:spPr/>
    </dgm:pt>
    <dgm:pt modelId="{CC7FD273-AE10-4EEF-B4DA-778F88773108}" type="pres">
      <dgm:prSet presAssocID="{5B4BB4F7-D996-4106-85C2-64BD72643A5B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C2AD60B1-E15A-489E-B706-8AA11EF6E6DC}" type="pres">
      <dgm:prSet presAssocID="{5B4BB4F7-D996-4106-85C2-64BD72643A5B}" presName="aSpace" presStyleCnt="0"/>
      <dgm:spPr/>
    </dgm:pt>
    <dgm:pt modelId="{B288C4FD-4581-4E41-B080-658D60631803}" type="pres">
      <dgm:prSet presAssocID="{AD1BD1F9-CF40-42D4-9099-649864AE31CF}" presName="compNode" presStyleCnt="0"/>
      <dgm:spPr/>
    </dgm:pt>
    <dgm:pt modelId="{C4B47F8D-CDB9-47B1-A785-49D4143896B6}" type="pres">
      <dgm:prSet presAssocID="{AD1BD1F9-CF40-42D4-9099-649864AE31CF}" presName="noGeometry" presStyleCnt="0"/>
      <dgm:spPr/>
    </dgm:pt>
    <dgm:pt modelId="{6AAF4525-FD55-401D-868F-8982F7F76C6E}" type="pres">
      <dgm:prSet presAssocID="{AD1BD1F9-CF40-42D4-9099-649864AE31CF}" presName="childTextVisible" presStyleLbl="bgAccFollowNode1" presStyleIdx="4" presStyleCnt="5">
        <dgm:presLayoutVars>
          <dgm:bulletEnabled val="1"/>
        </dgm:presLayoutVars>
      </dgm:prSet>
      <dgm:spPr/>
    </dgm:pt>
    <dgm:pt modelId="{8AAD0D47-64D5-4007-B23D-7C6B8246F941}" type="pres">
      <dgm:prSet presAssocID="{AD1BD1F9-CF40-42D4-9099-649864AE31CF}" presName="childTextHidden" presStyleLbl="bgAccFollowNode1" presStyleIdx="4" presStyleCnt="5"/>
      <dgm:spPr/>
    </dgm:pt>
    <dgm:pt modelId="{50244129-B70D-45D6-8939-A3EC576D010A}" type="pres">
      <dgm:prSet presAssocID="{AD1BD1F9-CF40-42D4-9099-649864AE31CF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711C5E00-6401-4109-81AC-697B672072EA}" type="presOf" srcId="{AD1BD1F9-CF40-42D4-9099-649864AE31CF}" destId="{50244129-B70D-45D6-8939-A3EC576D010A}" srcOrd="0" destOrd="0" presId="urn:microsoft.com/office/officeart/2005/8/layout/hProcess6"/>
    <dgm:cxn modelId="{7948EB01-B923-4127-89C7-F1D13C19692F}" type="presOf" srcId="{736EFDA1-5B22-4225-BF7F-0AA1E39F3B1D}" destId="{643B8CD9-01E1-4FB0-9C30-8926204377E9}" srcOrd="1" destOrd="0" presId="urn:microsoft.com/office/officeart/2005/8/layout/hProcess6"/>
    <dgm:cxn modelId="{52D52F09-C3C0-4D7B-BC59-8C4585C9FEF3}" type="presOf" srcId="{FEB7A286-7803-4E36-85BE-BF72940C2426}" destId="{9AD19EB1-82D7-40BB-A75D-179A011E6AC9}" srcOrd="1" destOrd="2" presId="urn:microsoft.com/office/officeart/2005/8/layout/hProcess6"/>
    <dgm:cxn modelId="{A3D62E0A-96B7-40D9-8455-140A868D9693}" type="presOf" srcId="{CF1D4E78-A80E-4379-972D-6ED1EF9CF55B}" destId="{7C5D641B-D393-4352-A354-D27528C0332F}" srcOrd="0" destOrd="0" presId="urn:microsoft.com/office/officeart/2005/8/layout/hProcess6"/>
    <dgm:cxn modelId="{CEA3A712-C761-4763-9370-96CAE31E0ADB}" srcId="{5B4BB4F7-D996-4106-85C2-64BD72643A5B}" destId="{3B54DA86-4E5E-4CFC-9271-5BBB5B6490B7}" srcOrd="1" destOrd="0" parTransId="{568BA8FF-EBCC-48E6-A8DF-265396388B9F}" sibTransId="{1E6554FC-1066-481A-A28F-8D1C370A2092}"/>
    <dgm:cxn modelId="{321A9E1C-D241-4BE7-9DDF-C50D27D6BCDB}" type="presOf" srcId="{1661ED77-E192-4F86-B0A3-C0783883AF9A}" destId="{A9ED12B0-EF12-49EE-BA4C-7DA873F041E0}" srcOrd="0" destOrd="0" presId="urn:microsoft.com/office/officeart/2005/8/layout/hProcess6"/>
    <dgm:cxn modelId="{F71ABF1D-39E2-48E4-B7FC-187E728718B5}" type="presOf" srcId="{0230633C-97A7-46B4-8154-F18FABF2E566}" destId="{75BA95A9-B729-4F9D-AACB-D4DF0CA6B1E3}" srcOrd="1" destOrd="0" presId="urn:microsoft.com/office/officeart/2005/8/layout/hProcess6"/>
    <dgm:cxn modelId="{24329923-72F9-4F51-B0FB-5FECE60AA965}" srcId="{1661ED77-E192-4F86-B0A3-C0783883AF9A}" destId="{0230633C-97A7-46B4-8154-F18FABF2E566}" srcOrd="0" destOrd="0" parTransId="{60947803-2716-4F71-9D96-ADDFB3290B8F}" sibTransId="{3D28C9B3-A51C-42C8-B0E2-E7DF8C4E66AE}"/>
    <dgm:cxn modelId="{8F4D8238-C81E-4E96-984C-0F1372B1B88A}" srcId="{AD1BD1F9-CF40-42D4-9099-649864AE31CF}" destId="{A4D71C2F-740A-4EC6-A28B-C7F2FEF8A0E3}" srcOrd="0" destOrd="0" parTransId="{246CB066-D4B0-4D10-BE71-A721ACDBBFFB}" sibTransId="{E0CD03FC-9105-4136-A0DD-35C0F9D8CC74}"/>
    <dgm:cxn modelId="{2B0B383D-9FDE-4BDC-A919-A8F672E26CD5}" type="presOf" srcId="{E6758E82-BB68-4EF3-A843-870DE78D93A5}" destId="{EF141020-F571-4DC4-90AE-E3826D1F8B9E}" srcOrd="0" destOrd="0" presId="urn:microsoft.com/office/officeart/2005/8/layout/hProcess6"/>
    <dgm:cxn modelId="{98C0143E-58D1-4155-9735-B48AEAF01E6E}" srcId="{7E3D543E-D2B7-454E-856B-99957A967C0D}" destId="{74F21CDC-7363-41E2-8D5E-56D5D6D060BA}" srcOrd="1" destOrd="0" parTransId="{83831500-110A-4831-822F-89D18AFBEF45}" sibTransId="{DA16AD9B-AFE1-4B4B-957A-8EBF1C2F81DF}"/>
    <dgm:cxn modelId="{A67B0A62-B0E8-4B7A-A402-837ACF5649E9}" srcId="{5B4BB4F7-D996-4106-85C2-64BD72643A5B}" destId="{6E96B63C-2E80-4E23-9B31-E7A7D39E432D}" srcOrd="0" destOrd="0" parTransId="{120F67C5-E63D-4417-A933-F1AD53D0C262}" sibTransId="{5B9DA52F-2AA5-43E7-8F48-CACA501F1BDE}"/>
    <dgm:cxn modelId="{98165A62-CA21-44B4-A921-E5398C03F63F}" srcId="{CF1D4E78-A80E-4379-972D-6ED1EF9CF55B}" destId="{C199BF0A-6031-46A9-A9D4-A4337B5A3EB6}" srcOrd="0" destOrd="0" parTransId="{017CB7D5-D694-466E-BC2D-E9949C821327}" sibTransId="{1C012D23-01F2-4D58-9E63-B99EF2483EEB}"/>
    <dgm:cxn modelId="{B675D765-893C-48C2-B8C7-22F6F2099594}" type="presOf" srcId="{74F21CDC-7363-41E2-8D5E-56D5D6D060BA}" destId="{848622F3-441F-49E2-98EB-5AE888FAE88A}" srcOrd="0" destOrd="1" presId="urn:microsoft.com/office/officeart/2005/8/layout/hProcess6"/>
    <dgm:cxn modelId="{1F087B4B-77B0-429E-BA83-7C67E6036F85}" type="presOf" srcId="{DBFFD4C5-4DE7-4D25-9187-C85387D326A0}" destId="{90CACAF0-E893-4B35-BC3B-B932E020D169}" srcOrd="0" destOrd="1" presId="urn:microsoft.com/office/officeart/2005/8/layout/hProcess6"/>
    <dgm:cxn modelId="{6EF38A6E-27C4-42EE-94C1-6A1596E2EAC5}" srcId="{CF1D4E78-A80E-4379-972D-6ED1EF9CF55B}" destId="{6B2E47CF-F310-4D5F-ACEB-5BA1C18C988A}" srcOrd="1" destOrd="0" parTransId="{5ADF55A7-6481-4FF8-81F7-DD2D110AAE68}" sibTransId="{AED1ACCD-9E54-4AEA-A667-455CB5D7F6BD}"/>
    <dgm:cxn modelId="{EA91666F-835D-497D-9FEF-809128BCEFEB}" srcId="{1661ED77-E192-4F86-B0A3-C0783883AF9A}" destId="{DBFFD4C5-4DE7-4D25-9187-C85387D326A0}" srcOrd="1" destOrd="0" parTransId="{CB98594D-B912-49BA-B21A-07317DBC5409}" sibTransId="{EDB6123F-57D1-4A97-B1A4-72F8690DCF0F}"/>
    <dgm:cxn modelId="{BE143A77-1907-473C-8B7E-462291A84019}" type="presOf" srcId="{3B54DA86-4E5E-4CFC-9271-5BBB5B6490B7}" destId="{AF81F852-2DC4-49CD-A44B-4A3C3889A8F1}" srcOrd="0" destOrd="1" presId="urn:microsoft.com/office/officeart/2005/8/layout/hProcess6"/>
    <dgm:cxn modelId="{197A1A79-7358-42B0-A54A-A91340BC1E1C}" type="presOf" srcId="{6E96B63C-2E80-4E23-9B31-E7A7D39E432D}" destId="{9AD19EB1-82D7-40BB-A75D-179A011E6AC9}" srcOrd="1" destOrd="0" presId="urn:microsoft.com/office/officeart/2005/8/layout/hProcess6"/>
    <dgm:cxn modelId="{08E1B859-4E6F-46C1-A895-187C1C8FE0C4}" srcId="{E6758E82-BB68-4EF3-A843-870DE78D93A5}" destId="{7E3D543E-D2B7-454E-856B-99957A967C0D}" srcOrd="2" destOrd="0" parTransId="{05862E70-6482-4823-B96B-E547B7FB6545}" sibTransId="{A0C4780D-7B7A-49F7-9866-133D02E80837}"/>
    <dgm:cxn modelId="{31B1C87F-8802-4723-B3BB-E4C9A30344EF}" type="presOf" srcId="{A4D71C2F-740A-4EC6-A28B-C7F2FEF8A0E3}" destId="{8AAD0D47-64D5-4007-B23D-7C6B8246F941}" srcOrd="1" destOrd="0" presId="urn:microsoft.com/office/officeart/2005/8/layout/hProcess6"/>
    <dgm:cxn modelId="{FFA6B583-B3D8-4ED7-AA7B-A1DB7B25835D}" type="presOf" srcId="{6B2E47CF-F310-4D5F-ACEB-5BA1C18C988A}" destId="{84D8303F-3E4B-4542-9498-16995EEE1176}" srcOrd="0" destOrd="1" presId="urn:microsoft.com/office/officeart/2005/8/layout/hProcess6"/>
    <dgm:cxn modelId="{061D1886-75F0-4D18-B7D6-D1A0FA3B2E60}" type="presOf" srcId="{DBFFD4C5-4DE7-4D25-9187-C85387D326A0}" destId="{75BA95A9-B729-4F9D-AACB-D4DF0CA6B1E3}" srcOrd="1" destOrd="1" presId="urn:microsoft.com/office/officeart/2005/8/layout/hProcess6"/>
    <dgm:cxn modelId="{8B18408C-5A67-4446-8518-52C5A7585030}" type="presOf" srcId="{C199BF0A-6031-46A9-A9D4-A4337B5A3EB6}" destId="{84D8303F-3E4B-4542-9498-16995EEE1176}" srcOrd="0" destOrd="0" presId="urn:microsoft.com/office/officeart/2005/8/layout/hProcess6"/>
    <dgm:cxn modelId="{17FCFC8E-DA08-4D69-B6B3-26AABCA55A05}" srcId="{E6758E82-BB68-4EF3-A843-870DE78D93A5}" destId="{CF1D4E78-A80E-4379-972D-6ED1EF9CF55B}" srcOrd="1" destOrd="0" parTransId="{15CA3D8B-8754-4B37-9D91-67926E206DD0}" sibTransId="{52C9021A-941E-459B-8879-B6FCB8DDE186}"/>
    <dgm:cxn modelId="{63BE7591-8F30-4B72-9B31-CC450F3173C0}" type="presOf" srcId="{3BB5F7B3-717E-4138-9148-9B40BBF83C12}" destId="{6AAF4525-FD55-401D-868F-8982F7F76C6E}" srcOrd="0" destOrd="1" presId="urn:microsoft.com/office/officeart/2005/8/layout/hProcess6"/>
    <dgm:cxn modelId="{C205CF96-CA9B-4A63-8239-2070B1AA0112}" type="presOf" srcId="{A4D71C2F-740A-4EC6-A28B-C7F2FEF8A0E3}" destId="{6AAF4525-FD55-401D-868F-8982F7F76C6E}" srcOrd="0" destOrd="0" presId="urn:microsoft.com/office/officeart/2005/8/layout/hProcess6"/>
    <dgm:cxn modelId="{A316009C-D557-44A8-8869-AA8602202686}" srcId="{E6758E82-BB68-4EF3-A843-870DE78D93A5}" destId="{5B4BB4F7-D996-4106-85C2-64BD72643A5B}" srcOrd="3" destOrd="0" parTransId="{65DD4783-93B3-45E0-B05C-E5030B558C9F}" sibTransId="{250E339A-6663-401C-9060-9FA42D2F7063}"/>
    <dgm:cxn modelId="{F2BDFBA5-EE6A-47E3-A00B-95E589C13E02}" type="presOf" srcId="{7E3D543E-D2B7-454E-856B-99957A967C0D}" destId="{3241D445-F5CB-42C5-8E3C-EB187180D16C}" srcOrd="0" destOrd="0" presId="urn:microsoft.com/office/officeart/2005/8/layout/hProcess6"/>
    <dgm:cxn modelId="{62FB45AD-4318-4BB8-8B5D-671100B5233B}" type="presOf" srcId="{74F21CDC-7363-41E2-8D5E-56D5D6D060BA}" destId="{643B8CD9-01E1-4FB0-9C30-8926204377E9}" srcOrd="1" destOrd="1" presId="urn:microsoft.com/office/officeart/2005/8/layout/hProcess6"/>
    <dgm:cxn modelId="{DECF5BAF-21CC-4885-8E7D-59F49ECE6B39}" type="presOf" srcId="{FEB7A286-7803-4E36-85BE-BF72940C2426}" destId="{AF81F852-2DC4-49CD-A44B-4A3C3889A8F1}" srcOrd="0" destOrd="2" presId="urn:microsoft.com/office/officeart/2005/8/layout/hProcess6"/>
    <dgm:cxn modelId="{279F98BA-DB05-4B39-AFEC-7D133C0DCD9B}" srcId="{5B4BB4F7-D996-4106-85C2-64BD72643A5B}" destId="{FEB7A286-7803-4E36-85BE-BF72940C2426}" srcOrd="2" destOrd="0" parTransId="{1B932D16-8634-472F-B05E-BE90110C955C}" sibTransId="{648DB125-9084-4E17-9EDE-C4DEE7315458}"/>
    <dgm:cxn modelId="{ECAF5CBB-415D-4842-BD71-82C34FA47A2E}" type="presOf" srcId="{6B2E47CF-F310-4D5F-ACEB-5BA1C18C988A}" destId="{9E2F4E57-9563-45D3-8C83-02096489B767}" srcOrd="1" destOrd="1" presId="urn:microsoft.com/office/officeart/2005/8/layout/hProcess6"/>
    <dgm:cxn modelId="{095D3EC5-F588-40CE-A768-D2ED5BD1C342}" type="presOf" srcId="{0230633C-97A7-46B4-8154-F18FABF2E566}" destId="{90CACAF0-E893-4B35-BC3B-B932E020D169}" srcOrd="0" destOrd="0" presId="urn:microsoft.com/office/officeart/2005/8/layout/hProcess6"/>
    <dgm:cxn modelId="{661E9ACB-4986-4565-BA8E-701BCBE35A31}" type="presOf" srcId="{C199BF0A-6031-46A9-A9D4-A4337B5A3EB6}" destId="{9E2F4E57-9563-45D3-8C83-02096489B767}" srcOrd="1" destOrd="0" presId="urn:microsoft.com/office/officeart/2005/8/layout/hProcess6"/>
    <dgm:cxn modelId="{DA5156D0-AEB2-45C4-9B87-42BB0D15583B}" srcId="{AD1BD1F9-CF40-42D4-9099-649864AE31CF}" destId="{3BB5F7B3-717E-4138-9148-9B40BBF83C12}" srcOrd="1" destOrd="0" parTransId="{1FC7254E-8F8C-4BE5-8EAC-58CC6A52FBD1}" sibTransId="{F910C702-2F8C-4673-9A0E-3B67BC22CD0F}"/>
    <dgm:cxn modelId="{58D90ED4-02E6-402C-8A72-B2A775A2EF17}" srcId="{7E3D543E-D2B7-454E-856B-99957A967C0D}" destId="{736EFDA1-5B22-4225-BF7F-0AA1E39F3B1D}" srcOrd="0" destOrd="0" parTransId="{217581EA-6DAB-4238-B128-097212F5BA9E}" sibTransId="{CF057DF3-DAEA-484C-AD3B-CBFF9B1B5A43}"/>
    <dgm:cxn modelId="{08C9AED6-C707-4820-A496-7B4B093681F0}" type="presOf" srcId="{3BB5F7B3-717E-4138-9148-9B40BBF83C12}" destId="{8AAD0D47-64D5-4007-B23D-7C6B8246F941}" srcOrd="1" destOrd="1" presId="urn:microsoft.com/office/officeart/2005/8/layout/hProcess6"/>
    <dgm:cxn modelId="{E88BE4D8-9597-402B-A51D-23A1C978BDF4}" srcId="{E6758E82-BB68-4EF3-A843-870DE78D93A5}" destId="{1661ED77-E192-4F86-B0A3-C0783883AF9A}" srcOrd="0" destOrd="0" parTransId="{7130FD85-B871-4271-A4C4-C331CE6B3BF2}" sibTransId="{848E8436-163D-4A07-A9C7-52899B986BD8}"/>
    <dgm:cxn modelId="{D35845D9-2E30-429C-BA9A-50B7E3BCBE50}" type="presOf" srcId="{736EFDA1-5B22-4225-BF7F-0AA1E39F3B1D}" destId="{848622F3-441F-49E2-98EB-5AE888FAE88A}" srcOrd="0" destOrd="0" presId="urn:microsoft.com/office/officeart/2005/8/layout/hProcess6"/>
    <dgm:cxn modelId="{A56BFCDA-20E2-458E-9656-E4E6E264C054}" type="presOf" srcId="{6E96B63C-2E80-4E23-9B31-E7A7D39E432D}" destId="{AF81F852-2DC4-49CD-A44B-4A3C3889A8F1}" srcOrd="0" destOrd="0" presId="urn:microsoft.com/office/officeart/2005/8/layout/hProcess6"/>
    <dgm:cxn modelId="{08469DDC-F098-4E5B-8F5B-AAF965AABBF1}" type="presOf" srcId="{3B54DA86-4E5E-4CFC-9271-5BBB5B6490B7}" destId="{9AD19EB1-82D7-40BB-A75D-179A011E6AC9}" srcOrd="1" destOrd="1" presId="urn:microsoft.com/office/officeart/2005/8/layout/hProcess6"/>
    <dgm:cxn modelId="{A311FFE7-6CA4-40F5-AAA2-4FF3760E316B}" type="presOf" srcId="{5B4BB4F7-D996-4106-85C2-64BD72643A5B}" destId="{CC7FD273-AE10-4EEF-B4DA-778F88773108}" srcOrd="0" destOrd="0" presId="urn:microsoft.com/office/officeart/2005/8/layout/hProcess6"/>
    <dgm:cxn modelId="{32B7D6EA-C6BD-45FD-89FF-D8DADCD5D891}" srcId="{E6758E82-BB68-4EF3-A843-870DE78D93A5}" destId="{AD1BD1F9-CF40-42D4-9099-649864AE31CF}" srcOrd="4" destOrd="0" parTransId="{D02379ED-0D75-42F4-B962-0EB1EBB89291}" sibTransId="{2D7477E5-75FA-46E5-8DC4-B07ABDAD4BD9}"/>
    <dgm:cxn modelId="{0F6D1058-2A7A-4125-A541-16112AC25490}" type="presParOf" srcId="{EF141020-F571-4DC4-90AE-E3826D1F8B9E}" destId="{3E0D7C5E-CA62-4A08-A665-EDC692804D42}" srcOrd="0" destOrd="0" presId="urn:microsoft.com/office/officeart/2005/8/layout/hProcess6"/>
    <dgm:cxn modelId="{905529C7-3949-40BC-A796-B0DDE07E63BF}" type="presParOf" srcId="{3E0D7C5E-CA62-4A08-A665-EDC692804D42}" destId="{99E0A573-3E41-44F6-88C8-C265FB19141F}" srcOrd="0" destOrd="0" presId="urn:microsoft.com/office/officeart/2005/8/layout/hProcess6"/>
    <dgm:cxn modelId="{A9DA61E4-1C1B-47C9-A5C4-91C3AE97FBF9}" type="presParOf" srcId="{3E0D7C5E-CA62-4A08-A665-EDC692804D42}" destId="{90CACAF0-E893-4B35-BC3B-B932E020D169}" srcOrd="1" destOrd="0" presId="urn:microsoft.com/office/officeart/2005/8/layout/hProcess6"/>
    <dgm:cxn modelId="{478CCE4F-08D4-43C9-89B2-7E7F5C24D43C}" type="presParOf" srcId="{3E0D7C5E-CA62-4A08-A665-EDC692804D42}" destId="{75BA95A9-B729-4F9D-AACB-D4DF0CA6B1E3}" srcOrd="2" destOrd="0" presId="urn:microsoft.com/office/officeart/2005/8/layout/hProcess6"/>
    <dgm:cxn modelId="{4627F178-390E-4570-A9A1-917F496F7939}" type="presParOf" srcId="{3E0D7C5E-CA62-4A08-A665-EDC692804D42}" destId="{A9ED12B0-EF12-49EE-BA4C-7DA873F041E0}" srcOrd="3" destOrd="0" presId="urn:microsoft.com/office/officeart/2005/8/layout/hProcess6"/>
    <dgm:cxn modelId="{33A53836-2DE8-4CCA-A276-98E458B534A7}" type="presParOf" srcId="{EF141020-F571-4DC4-90AE-E3826D1F8B9E}" destId="{EED27655-D617-4EA0-9B5B-AA2FE55E8FFF}" srcOrd="1" destOrd="0" presId="urn:microsoft.com/office/officeart/2005/8/layout/hProcess6"/>
    <dgm:cxn modelId="{A0DE6AD8-DB2E-47A7-8BB1-3DFDBBBBF0C7}" type="presParOf" srcId="{EF141020-F571-4DC4-90AE-E3826D1F8B9E}" destId="{5E6C0E6F-AFB1-496F-910E-6C21AFC95F2A}" srcOrd="2" destOrd="0" presId="urn:microsoft.com/office/officeart/2005/8/layout/hProcess6"/>
    <dgm:cxn modelId="{F89AE37C-BD93-4CD1-80F8-F190F568E025}" type="presParOf" srcId="{5E6C0E6F-AFB1-496F-910E-6C21AFC95F2A}" destId="{44B1672D-8CFA-45C5-B260-055FC25E1EF4}" srcOrd="0" destOrd="0" presId="urn:microsoft.com/office/officeart/2005/8/layout/hProcess6"/>
    <dgm:cxn modelId="{798C303F-2AFD-4DF0-8E73-E3CC3EEC287F}" type="presParOf" srcId="{5E6C0E6F-AFB1-496F-910E-6C21AFC95F2A}" destId="{84D8303F-3E4B-4542-9498-16995EEE1176}" srcOrd="1" destOrd="0" presId="urn:microsoft.com/office/officeart/2005/8/layout/hProcess6"/>
    <dgm:cxn modelId="{62F77816-91B4-48D9-9223-88E041096243}" type="presParOf" srcId="{5E6C0E6F-AFB1-496F-910E-6C21AFC95F2A}" destId="{9E2F4E57-9563-45D3-8C83-02096489B767}" srcOrd="2" destOrd="0" presId="urn:microsoft.com/office/officeart/2005/8/layout/hProcess6"/>
    <dgm:cxn modelId="{BADA3F5B-99C7-4DC4-BD97-9D4F4F12BF30}" type="presParOf" srcId="{5E6C0E6F-AFB1-496F-910E-6C21AFC95F2A}" destId="{7C5D641B-D393-4352-A354-D27528C0332F}" srcOrd="3" destOrd="0" presId="urn:microsoft.com/office/officeart/2005/8/layout/hProcess6"/>
    <dgm:cxn modelId="{47429817-EBEF-425A-B26A-8C8B69AA6758}" type="presParOf" srcId="{EF141020-F571-4DC4-90AE-E3826D1F8B9E}" destId="{0A3B5EFF-1138-4997-9D7A-80AB75770CB1}" srcOrd="3" destOrd="0" presId="urn:microsoft.com/office/officeart/2005/8/layout/hProcess6"/>
    <dgm:cxn modelId="{4F97DBD3-2154-46D0-9655-D11763828457}" type="presParOf" srcId="{EF141020-F571-4DC4-90AE-E3826D1F8B9E}" destId="{F36F144C-90A6-4ED2-829B-FF7EE750D82D}" srcOrd="4" destOrd="0" presId="urn:microsoft.com/office/officeart/2005/8/layout/hProcess6"/>
    <dgm:cxn modelId="{85AF73E5-C4A8-43F4-B236-F892CCFEA9C9}" type="presParOf" srcId="{F36F144C-90A6-4ED2-829B-FF7EE750D82D}" destId="{C0558FD0-1AC1-4C39-9472-F8C48155A440}" srcOrd="0" destOrd="0" presId="urn:microsoft.com/office/officeart/2005/8/layout/hProcess6"/>
    <dgm:cxn modelId="{1C93C4A9-C439-4BA9-BAB8-E97516DC794E}" type="presParOf" srcId="{F36F144C-90A6-4ED2-829B-FF7EE750D82D}" destId="{848622F3-441F-49E2-98EB-5AE888FAE88A}" srcOrd="1" destOrd="0" presId="urn:microsoft.com/office/officeart/2005/8/layout/hProcess6"/>
    <dgm:cxn modelId="{52DDAD5C-3A45-45BA-962C-66D505E2AED1}" type="presParOf" srcId="{F36F144C-90A6-4ED2-829B-FF7EE750D82D}" destId="{643B8CD9-01E1-4FB0-9C30-8926204377E9}" srcOrd="2" destOrd="0" presId="urn:microsoft.com/office/officeart/2005/8/layout/hProcess6"/>
    <dgm:cxn modelId="{FC5F685E-7DF2-42EE-A461-DCBE0942E30D}" type="presParOf" srcId="{F36F144C-90A6-4ED2-829B-FF7EE750D82D}" destId="{3241D445-F5CB-42C5-8E3C-EB187180D16C}" srcOrd="3" destOrd="0" presId="urn:microsoft.com/office/officeart/2005/8/layout/hProcess6"/>
    <dgm:cxn modelId="{76C9E7A0-A5EE-4DB7-89C8-64A8E7AAD667}" type="presParOf" srcId="{EF141020-F571-4DC4-90AE-E3826D1F8B9E}" destId="{0E8C95E7-63DE-4C5E-AB07-01F48F89CA20}" srcOrd="5" destOrd="0" presId="urn:microsoft.com/office/officeart/2005/8/layout/hProcess6"/>
    <dgm:cxn modelId="{FE6C2004-BA9B-4B9B-92D9-C28224D6921F}" type="presParOf" srcId="{EF141020-F571-4DC4-90AE-E3826D1F8B9E}" destId="{3A3043EA-E1C4-49BB-AF87-4B9A77BFE62C}" srcOrd="6" destOrd="0" presId="urn:microsoft.com/office/officeart/2005/8/layout/hProcess6"/>
    <dgm:cxn modelId="{47636BBE-C0E1-439F-B0EA-5D15245863DF}" type="presParOf" srcId="{3A3043EA-E1C4-49BB-AF87-4B9A77BFE62C}" destId="{8CDECB61-B1C8-4355-9B8A-0E803AD329B2}" srcOrd="0" destOrd="0" presId="urn:microsoft.com/office/officeart/2005/8/layout/hProcess6"/>
    <dgm:cxn modelId="{868D24BB-1B13-4FCF-B8BF-152DFED8CE94}" type="presParOf" srcId="{3A3043EA-E1C4-49BB-AF87-4B9A77BFE62C}" destId="{AF81F852-2DC4-49CD-A44B-4A3C3889A8F1}" srcOrd="1" destOrd="0" presId="urn:microsoft.com/office/officeart/2005/8/layout/hProcess6"/>
    <dgm:cxn modelId="{BC1779FC-26C6-48D4-A11B-C85634589E31}" type="presParOf" srcId="{3A3043EA-E1C4-49BB-AF87-4B9A77BFE62C}" destId="{9AD19EB1-82D7-40BB-A75D-179A011E6AC9}" srcOrd="2" destOrd="0" presId="urn:microsoft.com/office/officeart/2005/8/layout/hProcess6"/>
    <dgm:cxn modelId="{E27B91B3-B01D-4297-9D67-DC8A06AFC147}" type="presParOf" srcId="{3A3043EA-E1C4-49BB-AF87-4B9A77BFE62C}" destId="{CC7FD273-AE10-4EEF-B4DA-778F88773108}" srcOrd="3" destOrd="0" presId="urn:microsoft.com/office/officeart/2005/8/layout/hProcess6"/>
    <dgm:cxn modelId="{21FA7F9C-74D2-4AC1-80AC-A2AF1A24080C}" type="presParOf" srcId="{EF141020-F571-4DC4-90AE-E3826D1F8B9E}" destId="{C2AD60B1-E15A-489E-B706-8AA11EF6E6DC}" srcOrd="7" destOrd="0" presId="urn:microsoft.com/office/officeart/2005/8/layout/hProcess6"/>
    <dgm:cxn modelId="{BF412261-B423-4561-93C2-9D294B72DDAA}" type="presParOf" srcId="{EF141020-F571-4DC4-90AE-E3826D1F8B9E}" destId="{B288C4FD-4581-4E41-B080-658D60631803}" srcOrd="8" destOrd="0" presId="urn:microsoft.com/office/officeart/2005/8/layout/hProcess6"/>
    <dgm:cxn modelId="{39CA4764-27F6-4BB5-8E9A-80794C34202E}" type="presParOf" srcId="{B288C4FD-4581-4E41-B080-658D60631803}" destId="{C4B47F8D-CDB9-47B1-A785-49D4143896B6}" srcOrd="0" destOrd="0" presId="urn:microsoft.com/office/officeart/2005/8/layout/hProcess6"/>
    <dgm:cxn modelId="{D3D4BAC2-999E-43C5-B003-391E312B54CA}" type="presParOf" srcId="{B288C4FD-4581-4E41-B080-658D60631803}" destId="{6AAF4525-FD55-401D-868F-8982F7F76C6E}" srcOrd="1" destOrd="0" presId="urn:microsoft.com/office/officeart/2005/8/layout/hProcess6"/>
    <dgm:cxn modelId="{2A2646FD-76FA-4165-9250-D20873FD3227}" type="presParOf" srcId="{B288C4FD-4581-4E41-B080-658D60631803}" destId="{8AAD0D47-64D5-4007-B23D-7C6B8246F941}" srcOrd="2" destOrd="0" presId="urn:microsoft.com/office/officeart/2005/8/layout/hProcess6"/>
    <dgm:cxn modelId="{94EA320B-5F5C-4493-8A69-D61FFCF0A3F3}" type="presParOf" srcId="{B288C4FD-4581-4E41-B080-658D60631803}" destId="{50244129-B70D-45D6-8939-A3EC576D010A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817322-A145-450A-A702-C056A394B09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FA1401-45B3-40E9-B180-65151EC3956C}">
      <dgm:prSet phldrT="[Text]"/>
      <dgm:spPr>
        <a:xfrm rot="5400000">
          <a:off x="-239905" y="537212"/>
          <a:ext cx="1599371" cy="1119560"/>
        </a:xfr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CF67F538-5B20-4B07-9E7A-18D827BF011B}" type="parTrans" cxnId="{1AC0A215-A05C-4902-9132-D9BDB312898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2C11EA0C-5817-41CF-8525-092ADE7F2CC7}" type="sibTrans" cxnId="{1AC0A215-A05C-4902-9132-D9BDB312898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DE441FB-5F83-4BE7-90CE-FF780C2D7A62}">
      <dgm:prSet phldrT="[Text]" custT="1"/>
      <dgm:spPr>
        <a:xfrm rot="5400000">
          <a:off x="4786447" y="-3505688"/>
          <a:ext cx="1621108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نوعی ارزش رقومی (دیجیتالی) كه الگوی ساخت نشان حساب و خلق و تسویه ارزش رقومی (دیجیتالی) بر پایه فناوری دفتر كل توزیع ‌شده می‌باشد و قیمت آن بر مبنای پول رایج كشورها، ثابت یا متغیر بوده و نرخ آن در بازارهای متمركز یا غیرمتمركز داخلی یا بین ‌المللی تعیین می‌شود و كاركرد ذخیره ارزش آن بر كاركردهای واسطه مبادله و سنجش ارزش غلبه دارد.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2AFAE12D-5791-48D7-A408-FDA4C5CFBDE4}" type="parTrans" cxnId="{BD4B5ABE-03E0-4403-A39E-5C8F7CFBBFA0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52A882DB-4CD4-498E-B79E-4D69B37CB0D9}" type="sibTrans" cxnId="{BD4B5ABE-03E0-4403-A39E-5C8F7CFBBFA0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A7CCCD0D-2DB0-4A79-B69E-471FB0422F1A}">
      <dgm:prSet phldrT="[Text]" custT="1"/>
      <dgm:spPr>
        <a:xfrm rot="5400000">
          <a:off x="4786447" y="-3505688"/>
          <a:ext cx="1621108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آیین‌نامه استخراج رمزدارایی‌ها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7F7EB65D-FCD4-400A-A9B0-C3BAEA296606}" type="parTrans" cxnId="{517C46D6-11AB-497D-9CF4-6D7FDDACF82D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A151DE1F-B449-43C6-A80E-55BC09BF1172}" type="sibTrans" cxnId="{517C46D6-11AB-497D-9CF4-6D7FDDACF82D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F8BE9F03-6950-444F-B759-350BF4A1C77A}">
      <dgm:prSet phldrT="[Text]"/>
      <dgm:spPr>
        <a:xfrm rot="5400000">
          <a:off x="-200049" y="2182734"/>
          <a:ext cx="1599371" cy="1119560"/>
        </a:xfr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 پول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383A28BB-23D2-4447-8360-361AB6BF4002}" type="parTrans" cxnId="{283CD2D8-576D-48B8-8F47-67E8FED77F30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ED5AAF74-50C6-45C4-ADBF-B39DAAE0C385}" type="sibTrans" cxnId="{283CD2D8-576D-48B8-8F47-67E8FED77F30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4C222DD-3B05-4A9D-A2B5-12710F126FC5}">
      <dgm:prSet phldrT="[Text]" custT="1"/>
      <dgm:spPr>
        <a:xfrm rot="5400000">
          <a:off x="4868522" y="-1894286"/>
          <a:ext cx="1456956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نوعی پول رقومی (دیجیتال) رمزنگاری ‌شده‌ است كه در بستر پایگاه داده اشتراكی به ‌صورت متمركز (با محوریت بانك مركزی) یا غیرمتمركز ایجاد و به ‌صورت غیر‌متمركز مبادله می‌شود.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8B3BAF7A-3BA8-4BD2-B8F0-680BA51E8C76}" type="parTrans" cxnId="{F82939D6-A3B9-4514-80AA-DA4FFEA429F5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13314321-9D7A-4F7E-BF99-5A806B65C21B}" type="sibTrans" cxnId="{F82939D6-A3B9-4514-80AA-DA4FFEA429F5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2A86B503-AC55-44EC-B969-92826D5ADF2A}">
      <dgm:prSet phldrT="[Text]" custT="1"/>
      <dgm:spPr>
        <a:xfrm rot="5400000">
          <a:off x="4868522" y="-1894286"/>
          <a:ext cx="1456956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قانون بانک مرکزی جمهوری اسلامی ایران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7BF40312-2890-45FE-B56E-AEA2440808E4}" type="parTrans" cxnId="{36B40C16-4C30-4671-A436-43A2BD062C0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639C912B-5957-45E4-AB73-3654937EB768}" type="sibTrans" cxnId="{36B40C16-4C30-4671-A436-43A2BD062C0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60D4F920-4438-4317-82AA-806241D43BE6}">
      <dgm:prSet phldrT="[Text]"/>
      <dgm:spPr>
        <a:xfrm rot="5400000">
          <a:off x="-239905" y="3905232"/>
          <a:ext cx="1599371" cy="1119560"/>
        </a:xfr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93947D51-6527-423D-B0D6-6E74118536F7}" type="parTrans" cxnId="{5DF00F69-475B-4636-B97C-FFE5FB0CABCA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24B52FF0-FD27-4CDD-85C3-91E366E2F359}" type="sibTrans" cxnId="{5DF00F69-475B-4636-B97C-FFE5FB0CABCA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61A6D0C-0337-4DE7-B994-06AD24ED7545}">
      <dgm:prSet phldrT="[Text]" custT="1"/>
      <dgm:spPr>
        <a:xfrm rot="5400000">
          <a:off x="4791546" y="-292318"/>
          <a:ext cx="1610909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هر موجودیت رقومی رمزنگاری شده غیرقابل نسخه برداری حاکی از ارزش یا حقی که با استفاده از فناوری دفتر کل توزیع شده، در فضای مجازی قابل تولید، نگهداری، انتقال و معامله است.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984E2B3D-63EA-4655-AE04-BCCB32AC5EF1}" type="parTrans" cxnId="{A7040BEC-A383-401C-A976-0B0E294C6D02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400E8D30-3D8D-45BD-8AF2-2D030C4C3E79}" type="sibTrans" cxnId="{A7040BEC-A383-401C-A976-0B0E294C6D02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A0176E94-FE39-463F-8CA9-3573A144822F}">
      <dgm:prSet phldrT="[Text]" custT="1"/>
      <dgm:spPr>
        <a:xfrm rot="5400000">
          <a:off x="4791546" y="-292318"/>
          <a:ext cx="1610909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نظام‌نامه رمزارز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E299D294-F37D-4300-A315-FCBFCBC5F253}" type="parTrans" cxnId="{DD9F6EC1-A77A-422B-ACF7-CC52104EF907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4E4A8AEC-0E66-4CB7-8A8E-B907C956DE92}" type="sibTrans" cxnId="{DD9F6EC1-A77A-422B-ACF7-CC52104EF907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45F4EE8B-E506-40E6-84F9-0A989730B30A}">
      <dgm:prSet phldrT="[Text]" custT="1"/>
      <dgm:spPr>
        <a:xfrm rot="5400000">
          <a:off x="4786447" y="-3505688"/>
          <a:ext cx="1621108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ارزش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1D72FB16-3AC9-4EFB-86D1-2FD7EEDD65FA}" type="parTrans" cxnId="{3688CE94-CFE7-4D3D-BA8D-29101FE933C9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323A15A1-8D0E-4DDB-AE7C-45EFF894C1C5}" type="sibTrans" cxnId="{3688CE94-CFE7-4D3D-BA8D-29101FE933C9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3B93E734-AAB8-4B16-999B-8690C1066C6C}">
      <dgm:prSet phldrT="[Text]" custT="1"/>
      <dgm:spPr>
        <a:xfrm rot="5400000">
          <a:off x="4868522" y="-1894286"/>
          <a:ext cx="1456956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ابزار پرداخت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EDFBF05B-BA6A-4312-A41D-FF1E9180AC75}" type="parTrans" cxnId="{717C644B-A43A-4611-BB33-084F79C25781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575746E0-577F-4AAA-BBB7-DF0B934DD56E}" type="sibTrans" cxnId="{717C644B-A43A-4611-BB33-084F79C25781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FC21DA93-6046-4847-9032-C5ECB54E56C4}">
      <dgm:prSet phldrT="[Text]" custT="1"/>
      <dgm:spPr>
        <a:xfrm rot="5400000">
          <a:off x="4791546" y="-292318"/>
          <a:ext cx="1610909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سند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CE86D050-60ED-497E-B58B-547B82D2AB3F}" type="parTrans" cxnId="{FB817869-8E7D-4FD0-9E43-46E5B72AD39C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CAB6B53E-17A8-43E9-BAA2-FAB0A38979BC}" type="sibTrans" cxnId="{FB817869-8E7D-4FD0-9E43-46E5B72AD39C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5C725FAB-A42D-4196-B108-DD5FF7BC6830}" type="pres">
      <dgm:prSet presAssocID="{CC817322-A145-450A-A702-C056A394B09C}" presName="linearFlow" presStyleCnt="0">
        <dgm:presLayoutVars>
          <dgm:dir/>
          <dgm:animLvl val="lvl"/>
          <dgm:resizeHandles val="exact"/>
        </dgm:presLayoutVars>
      </dgm:prSet>
      <dgm:spPr/>
    </dgm:pt>
    <dgm:pt modelId="{874430B3-3F4A-4783-9CC7-2FD1D69B1DD5}" type="pres">
      <dgm:prSet presAssocID="{93FA1401-45B3-40E9-B180-65151EC3956C}" presName="composite" presStyleCnt="0"/>
      <dgm:spPr/>
    </dgm:pt>
    <dgm:pt modelId="{0CB9B3EF-0508-495A-8498-4E186AC202FB}" type="pres">
      <dgm:prSet presAssocID="{93FA1401-45B3-40E9-B180-65151EC3956C}" presName="parentText" presStyleLbl="alignNode1" presStyleIdx="0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2380EC22-5A91-47C2-BBE0-B8B81821E3F0}" type="pres">
      <dgm:prSet presAssocID="{93FA1401-45B3-40E9-B180-65151EC3956C}" presName="descendantText" presStyleLbl="alignAcc1" presStyleIdx="0" presStyleCnt="3" custScaleY="155937" custLinFactNeighborX="101" custLinFactNeighborY="14876">
        <dgm:presLayoutVars>
          <dgm:bulletEnabled val="1"/>
        </dgm:presLayoutVars>
      </dgm:prSet>
      <dgm:spPr>
        <a:prstGeom prst="round2SameRect">
          <a:avLst/>
        </a:prstGeom>
      </dgm:spPr>
    </dgm:pt>
    <dgm:pt modelId="{87511DD4-ED19-4E81-840B-D0FB5F30068A}" type="pres">
      <dgm:prSet presAssocID="{2C11EA0C-5817-41CF-8525-092ADE7F2CC7}" presName="sp" presStyleCnt="0"/>
      <dgm:spPr/>
    </dgm:pt>
    <dgm:pt modelId="{563E686C-7ED4-40F5-B44A-18EC3AACF3FF}" type="pres">
      <dgm:prSet presAssocID="{60D4F920-4438-4317-82AA-806241D43BE6}" presName="composite" presStyleCnt="0"/>
      <dgm:spPr/>
    </dgm:pt>
    <dgm:pt modelId="{34C6A4E8-DDD2-43CA-9350-70C9F8DF53B9}" type="pres">
      <dgm:prSet presAssocID="{60D4F920-4438-4317-82AA-806241D43BE6}" presName="parentText" presStyleLbl="alignNode1" presStyleIdx="1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D33D8305-A339-423F-9BE5-6A53AB0449A0}" type="pres">
      <dgm:prSet presAssocID="{60D4F920-4438-4317-82AA-806241D43BE6}" presName="descendantText" presStyleLbl="alignAcc1" presStyleIdx="1" presStyleCnt="3" custScaleY="154956">
        <dgm:presLayoutVars>
          <dgm:bulletEnabled val="1"/>
        </dgm:presLayoutVars>
      </dgm:prSet>
      <dgm:spPr>
        <a:prstGeom prst="round2SameRect">
          <a:avLst/>
        </a:prstGeom>
      </dgm:spPr>
    </dgm:pt>
    <dgm:pt modelId="{52451190-2787-46A7-8D10-DCD1B5DF1D1A}" type="pres">
      <dgm:prSet presAssocID="{24B52FF0-FD27-4CDD-85C3-91E366E2F359}" presName="sp" presStyleCnt="0"/>
      <dgm:spPr/>
    </dgm:pt>
    <dgm:pt modelId="{D798C028-101F-4BCF-A8ED-8E80F11CF13C}" type="pres">
      <dgm:prSet presAssocID="{F8BE9F03-6950-444F-B759-350BF4A1C77A}" presName="composite" presStyleCnt="0"/>
      <dgm:spPr/>
    </dgm:pt>
    <dgm:pt modelId="{81D0061E-C081-46F3-8322-BDBC8B9DAA56}" type="pres">
      <dgm:prSet presAssocID="{F8BE9F03-6950-444F-B759-350BF4A1C77A}" presName="parentText" presStyleLbl="alignNode1" presStyleIdx="2" presStyleCnt="3" custLinFactNeighborX="3560" custLinFactNeighborY="0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3129C493-C893-411E-B196-67F32F820113}" type="pres">
      <dgm:prSet presAssocID="{F8BE9F03-6950-444F-B759-350BF4A1C77A}" presName="descendantText" presStyleLbl="alignAcc1" presStyleIdx="2" presStyleCnt="3" custScaleY="140147" custLinFactNeighborY="11594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1AC0A215-A05C-4902-9132-D9BDB312898C}" srcId="{CC817322-A145-450A-A702-C056A394B09C}" destId="{93FA1401-45B3-40E9-B180-65151EC3956C}" srcOrd="0" destOrd="0" parTransId="{CF67F538-5B20-4B07-9E7A-18D827BF011B}" sibTransId="{2C11EA0C-5817-41CF-8525-092ADE7F2CC7}"/>
    <dgm:cxn modelId="{36B40C16-4C30-4671-A436-43A2BD062C0C}" srcId="{F8BE9F03-6950-444F-B759-350BF4A1C77A}" destId="{2A86B503-AC55-44EC-B969-92826D5ADF2A}" srcOrd="1" destOrd="0" parTransId="{7BF40312-2890-45FE-B56E-AEA2440808E4}" sibTransId="{639C912B-5957-45E4-AB73-3654937EB768}"/>
    <dgm:cxn modelId="{C8DCC328-0C9E-4878-85E8-4E65073E4BD9}" type="presOf" srcId="{B61A6D0C-0337-4DE7-B994-06AD24ED7545}" destId="{D33D8305-A339-423F-9BE5-6A53AB0449A0}" srcOrd="0" destOrd="0" presId="urn:microsoft.com/office/officeart/2005/8/layout/chevron2"/>
    <dgm:cxn modelId="{212E1835-6F87-4915-AC48-AAF9781A09DD}" type="presOf" srcId="{A0176E94-FE39-463F-8CA9-3573A144822F}" destId="{D33D8305-A339-423F-9BE5-6A53AB0449A0}" srcOrd="0" destOrd="1" presId="urn:microsoft.com/office/officeart/2005/8/layout/chevron2"/>
    <dgm:cxn modelId="{DC1BA939-ACD6-432E-9DC0-2A9D4D97AD80}" type="presOf" srcId="{93FA1401-45B3-40E9-B180-65151EC3956C}" destId="{0CB9B3EF-0508-495A-8498-4E186AC202FB}" srcOrd="0" destOrd="0" presId="urn:microsoft.com/office/officeart/2005/8/layout/chevron2"/>
    <dgm:cxn modelId="{09DB973F-4AFA-4BAD-90BB-26A77087AC96}" type="presOf" srcId="{45F4EE8B-E506-40E6-84F9-0A989730B30A}" destId="{2380EC22-5A91-47C2-BBE0-B8B81821E3F0}" srcOrd="0" destOrd="2" presId="urn:microsoft.com/office/officeart/2005/8/layout/chevron2"/>
    <dgm:cxn modelId="{C6562F40-28AD-47E5-8306-0FFA7B350E52}" type="presOf" srcId="{B4C222DD-3B05-4A9D-A2B5-12710F126FC5}" destId="{3129C493-C893-411E-B196-67F32F820113}" srcOrd="0" destOrd="0" presId="urn:microsoft.com/office/officeart/2005/8/layout/chevron2"/>
    <dgm:cxn modelId="{74CEF95F-CA0C-45C2-BFC9-B4C7AF9FA58F}" type="presOf" srcId="{3B93E734-AAB8-4B16-999B-8690C1066C6C}" destId="{3129C493-C893-411E-B196-67F32F820113}" srcOrd="0" destOrd="2" presId="urn:microsoft.com/office/officeart/2005/8/layout/chevron2"/>
    <dgm:cxn modelId="{5DF00F69-475B-4636-B97C-FFE5FB0CABCA}" srcId="{CC817322-A145-450A-A702-C056A394B09C}" destId="{60D4F920-4438-4317-82AA-806241D43BE6}" srcOrd="1" destOrd="0" parTransId="{93947D51-6527-423D-B0D6-6E74118536F7}" sibTransId="{24B52FF0-FD27-4CDD-85C3-91E366E2F359}"/>
    <dgm:cxn modelId="{FB817869-8E7D-4FD0-9E43-46E5B72AD39C}" srcId="{60D4F920-4438-4317-82AA-806241D43BE6}" destId="{FC21DA93-6046-4847-9032-C5ECB54E56C4}" srcOrd="2" destOrd="0" parTransId="{CE86D050-60ED-497E-B58B-547B82D2AB3F}" sibTransId="{CAB6B53E-17A8-43E9-BAA2-FAB0A38979BC}"/>
    <dgm:cxn modelId="{717C644B-A43A-4611-BB33-084F79C25781}" srcId="{F8BE9F03-6950-444F-B759-350BF4A1C77A}" destId="{3B93E734-AAB8-4B16-999B-8690C1066C6C}" srcOrd="2" destOrd="0" parTransId="{EDFBF05B-BA6A-4312-A41D-FF1E9180AC75}" sibTransId="{575746E0-577F-4AAA-BBB7-DF0B934DD56E}"/>
    <dgm:cxn modelId="{B5C5217E-8E62-41F3-9CAA-F52966EC47A0}" type="presOf" srcId="{CC817322-A145-450A-A702-C056A394B09C}" destId="{5C725FAB-A42D-4196-B108-DD5FF7BC6830}" srcOrd="0" destOrd="0" presId="urn:microsoft.com/office/officeart/2005/8/layout/chevron2"/>
    <dgm:cxn modelId="{3688CE94-CFE7-4D3D-BA8D-29101FE933C9}" srcId="{93FA1401-45B3-40E9-B180-65151EC3956C}" destId="{45F4EE8B-E506-40E6-84F9-0A989730B30A}" srcOrd="2" destOrd="0" parTransId="{1D72FB16-3AC9-4EFB-86D1-2FD7EEDD65FA}" sibTransId="{323A15A1-8D0E-4DDB-AE7C-45EFF894C1C5}"/>
    <dgm:cxn modelId="{78889598-ED16-4B26-B002-49952ADF4DC7}" type="presOf" srcId="{F8BE9F03-6950-444F-B759-350BF4A1C77A}" destId="{81D0061E-C081-46F3-8322-BDBC8B9DAA56}" srcOrd="0" destOrd="0" presId="urn:microsoft.com/office/officeart/2005/8/layout/chevron2"/>
    <dgm:cxn modelId="{C5DA4599-BA0D-4D82-AE5E-DE456804E80E}" type="presOf" srcId="{60D4F920-4438-4317-82AA-806241D43BE6}" destId="{34C6A4E8-DDD2-43CA-9350-70C9F8DF53B9}" srcOrd="0" destOrd="0" presId="urn:microsoft.com/office/officeart/2005/8/layout/chevron2"/>
    <dgm:cxn modelId="{17B477B3-F472-4446-A55C-D4FBB3F8FC11}" type="presOf" srcId="{2A86B503-AC55-44EC-B969-92826D5ADF2A}" destId="{3129C493-C893-411E-B196-67F32F820113}" srcOrd="0" destOrd="1" presId="urn:microsoft.com/office/officeart/2005/8/layout/chevron2"/>
    <dgm:cxn modelId="{F6B1F1B6-E30F-48F7-B204-0FBFF188F452}" type="presOf" srcId="{FC21DA93-6046-4847-9032-C5ECB54E56C4}" destId="{D33D8305-A339-423F-9BE5-6A53AB0449A0}" srcOrd="0" destOrd="2" presId="urn:microsoft.com/office/officeart/2005/8/layout/chevron2"/>
    <dgm:cxn modelId="{BD4B5ABE-03E0-4403-A39E-5C8F7CFBBFA0}" srcId="{93FA1401-45B3-40E9-B180-65151EC3956C}" destId="{BDE441FB-5F83-4BE7-90CE-FF780C2D7A62}" srcOrd="0" destOrd="0" parTransId="{2AFAE12D-5791-48D7-A408-FDA4C5CFBDE4}" sibTransId="{52A882DB-4CD4-498E-B79E-4D69B37CB0D9}"/>
    <dgm:cxn modelId="{DD9F6EC1-A77A-422B-ACF7-CC52104EF907}" srcId="{60D4F920-4438-4317-82AA-806241D43BE6}" destId="{A0176E94-FE39-463F-8CA9-3573A144822F}" srcOrd="1" destOrd="0" parTransId="{E299D294-F37D-4300-A315-FCBFCBC5F253}" sibTransId="{4E4A8AEC-0E66-4CB7-8A8E-B907C956DE92}"/>
    <dgm:cxn modelId="{F82939D6-A3B9-4514-80AA-DA4FFEA429F5}" srcId="{F8BE9F03-6950-444F-B759-350BF4A1C77A}" destId="{B4C222DD-3B05-4A9D-A2B5-12710F126FC5}" srcOrd="0" destOrd="0" parTransId="{8B3BAF7A-3BA8-4BD2-B8F0-680BA51E8C76}" sibTransId="{13314321-9D7A-4F7E-BF99-5A806B65C21B}"/>
    <dgm:cxn modelId="{517C46D6-11AB-497D-9CF4-6D7FDDACF82D}" srcId="{93FA1401-45B3-40E9-B180-65151EC3956C}" destId="{A7CCCD0D-2DB0-4A79-B69E-471FB0422F1A}" srcOrd="1" destOrd="0" parTransId="{7F7EB65D-FCD4-400A-A9B0-C3BAEA296606}" sibTransId="{A151DE1F-B449-43C6-A80E-55BC09BF1172}"/>
    <dgm:cxn modelId="{B6F8EAD7-2571-4D3C-A56D-4CD3F11E31E7}" type="presOf" srcId="{BDE441FB-5F83-4BE7-90CE-FF780C2D7A62}" destId="{2380EC22-5A91-47C2-BBE0-B8B81821E3F0}" srcOrd="0" destOrd="0" presId="urn:microsoft.com/office/officeart/2005/8/layout/chevron2"/>
    <dgm:cxn modelId="{283CD2D8-576D-48B8-8F47-67E8FED77F30}" srcId="{CC817322-A145-450A-A702-C056A394B09C}" destId="{F8BE9F03-6950-444F-B759-350BF4A1C77A}" srcOrd="2" destOrd="0" parTransId="{383A28BB-23D2-4447-8360-361AB6BF4002}" sibTransId="{ED5AAF74-50C6-45C4-ADBF-B39DAAE0C385}"/>
    <dgm:cxn modelId="{A7040BEC-A383-401C-A976-0B0E294C6D02}" srcId="{60D4F920-4438-4317-82AA-806241D43BE6}" destId="{B61A6D0C-0337-4DE7-B994-06AD24ED7545}" srcOrd="0" destOrd="0" parTransId="{984E2B3D-63EA-4655-AE04-BCCB32AC5EF1}" sibTransId="{400E8D30-3D8D-45BD-8AF2-2D030C4C3E79}"/>
    <dgm:cxn modelId="{729E75FB-96C6-4E1E-AC27-634FB733870F}" type="presOf" srcId="{A7CCCD0D-2DB0-4A79-B69E-471FB0422F1A}" destId="{2380EC22-5A91-47C2-BBE0-B8B81821E3F0}" srcOrd="0" destOrd="1" presId="urn:microsoft.com/office/officeart/2005/8/layout/chevron2"/>
    <dgm:cxn modelId="{BA1457D6-47BD-48DA-ACAB-A176F441FF9F}" type="presParOf" srcId="{5C725FAB-A42D-4196-B108-DD5FF7BC6830}" destId="{874430B3-3F4A-4783-9CC7-2FD1D69B1DD5}" srcOrd="0" destOrd="0" presId="urn:microsoft.com/office/officeart/2005/8/layout/chevron2"/>
    <dgm:cxn modelId="{FC5AF397-A55C-48B6-92D1-C888E4E69F1A}" type="presParOf" srcId="{874430B3-3F4A-4783-9CC7-2FD1D69B1DD5}" destId="{0CB9B3EF-0508-495A-8498-4E186AC202FB}" srcOrd="0" destOrd="0" presId="urn:microsoft.com/office/officeart/2005/8/layout/chevron2"/>
    <dgm:cxn modelId="{4C4C1107-B6E1-4373-B48A-F05F04B95749}" type="presParOf" srcId="{874430B3-3F4A-4783-9CC7-2FD1D69B1DD5}" destId="{2380EC22-5A91-47C2-BBE0-B8B81821E3F0}" srcOrd="1" destOrd="0" presId="urn:microsoft.com/office/officeart/2005/8/layout/chevron2"/>
    <dgm:cxn modelId="{8C1B81B3-2AED-49BE-8F26-731C753D75E0}" type="presParOf" srcId="{5C725FAB-A42D-4196-B108-DD5FF7BC6830}" destId="{87511DD4-ED19-4E81-840B-D0FB5F30068A}" srcOrd="1" destOrd="0" presId="urn:microsoft.com/office/officeart/2005/8/layout/chevron2"/>
    <dgm:cxn modelId="{89303DA6-7677-4170-B7E7-AD1F0C8805D1}" type="presParOf" srcId="{5C725FAB-A42D-4196-B108-DD5FF7BC6830}" destId="{563E686C-7ED4-40F5-B44A-18EC3AACF3FF}" srcOrd="2" destOrd="0" presId="urn:microsoft.com/office/officeart/2005/8/layout/chevron2"/>
    <dgm:cxn modelId="{0FBBD12F-2578-46E5-99ED-46ADD92A6B25}" type="presParOf" srcId="{563E686C-7ED4-40F5-B44A-18EC3AACF3FF}" destId="{34C6A4E8-DDD2-43CA-9350-70C9F8DF53B9}" srcOrd="0" destOrd="0" presId="urn:microsoft.com/office/officeart/2005/8/layout/chevron2"/>
    <dgm:cxn modelId="{34AD328B-804C-4870-8B03-DE0CE8EB7EFF}" type="presParOf" srcId="{563E686C-7ED4-40F5-B44A-18EC3AACF3FF}" destId="{D33D8305-A339-423F-9BE5-6A53AB0449A0}" srcOrd="1" destOrd="0" presId="urn:microsoft.com/office/officeart/2005/8/layout/chevron2"/>
    <dgm:cxn modelId="{648BD730-97CF-4184-A24C-AEA69F7578D5}" type="presParOf" srcId="{5C725FAB-A42D-4196-B108-DD5FF7BC6830}" destId="{52451190-2787-46A7-8D10-DCD1B5DF1D1A}" srcOrd="3" destOrd="0" presId="urn:microsoft.com/office/officeart/2005/8/layout/chevron2"/>
    <dgm:cxn modelId="{4DA5116D-110C-4FB6-AB89-940F7DBE724A}" type="presParOf" srcId="{5C725FAB-A42D-4196-B108-DD5FF7BC6830}" destId="{D798C028-101F-4BCF-A8ED-8E80F11CF13C}" srcOrd="4" destOrd="0" presId="urn:microsoft.com/office/officeart/2005/8/layout/chevron2"/>
    <dgm:cxn modelId="{ACB25D67-E9C2-459A-98DC-1974AF98DC80}" type="presParOf" srcId="{D798C028-101F-4BCF-A8ED-8E80F11CF13C}" destId="{81D0061E-C081-46F3-8322-BDBC8B9DAA56}" srcOrd="0" destOrd="0" presId="urn:microsoft.com/office/officeart/2005/8/layout/chevron2"/>
    <dgm:cxn modelId="{2C27FA5C-17CE-45BC-BDAA-55A128C6E62B}" type="presParOf" srcId="{D798C028-101F-4BCF-A8ED-8E80F11CF13C}" destId="{3129C493-C893-411E-B196-67F32F82011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817322-A145-450A-A702-C056A394B09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FA1401-45B3-40E9-B180-65151EC3956C}">
      <dgm:prSet phldrT="[Text]"/>
      <dgm:spPr>
        <a:xfrm rot="5400000">
          <a:off x="-239905" y="537212"/>
          <a:ext cx="1599371" cy="1119560"/>
        </a:xfr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CF67F538-5B20-4B07-9E7A-18D827BF011B}" type="parTrans" cxnId="{1AC0A215-A05C-4902-9132-D9BDB312898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2C11EA0C-5817-41CF-8525-092ADE7F2CC7}" type="sibTrans" cxnId="{1AC0A215-A05C-4902-9132-D9BDB312898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DE441FB-5F83-4BE7-90CE-FF780C2D7A62}">
      <dgm:prSet phldrT="[Text]" custT="1"/>
      <dgm:spPr>
        <a:xfrm rot="5400000">
          <a:off x="4786447" y="-3505688"/>
          <a:ext cx="1621108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هر نماد رقومی ارزش، حق مالی یا غیرمالی، که به شکل الکترونیکی بصورت متمرکز یا غیرمتمرکز قابل انتشار، عرضه، نگهداری و انتقال است. رمزدارایی‌ها بر اساس کاربرد، شامل سه نوع رمزپول، توکن اوراق بهادار، توکن کاربردی می‌باشند.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2AFAE12D-5791-48D7-A408-FDA4C5CFBDE4}" type="parTrans" cxnId="{BD4B5ABE-03E0-4403-A39E-5C8F7CFBBFA0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52A882DB-4CD4-498E-B79E-4D69B37CB0D9}" type="sibTrans" cxnId="{BD4B5ABE-03E0-4403-A39E-5C8F7CFBBFA0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A7CCCD0D-2DB0-4A79-B69E-471FB0422F1A}">
      <dgm:prSet phldrT="[Text]" custT="1"/>
      <dgm:spPr>
        <a:xfrm rot="5400000">
          <a:off x="4786447" y="-3505688"/>
          <a:ext cx="1621108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چهارچوب سیاست گذاری رمزپول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7F7EB65D-FCD4-400A-A9B0-C3BAEA296606}" type="parTrans" cxnId="{517C46D6-11AB-497D-9CF4-6D7FDDACF82D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A151DE1F-B449-43C6-A80E-55BC09BF1172}" type="sibTrans" cxnId="{517C46D6-11AB-497D-9CF4-6D7FDDACF82D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F8BE9F03-6950-444F-B759-350BF4A1C77A}">
      <dgm:prSet phldrT="[Text]"/>
      <dgm:spPr>
        <a:xfrm rot="5400000">
          <a:off x="-200049" y="2182734"/>
          <a:ext cx="1599371" cy="1119560"/>
        </a:xfr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 پول </a:t>
          </a:r>
          <a:r>
            <a:rPr lang="en-US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CBDC</a:t>
          </a:r>
        </a:p>
      </dgm:t>
    </dgm:pt>
    <dgm:pt modelId="{383A28BB-23D2-4447-8360-361AB6BF4002}" type="parTrans" cxnId="{283CD2D8-576D-48B8-8F47-67E8FED77F30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ED5AAF74-50C6-45C4-ADBF-B39DAAE0C385}" type="sibTrans" cxnId="{283CD2D8-576D-48B8-8F47-67E8FED77F30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4C222DD-3B05-4A9D-A2B5-12710F126FC5}">
      <dgm:prSet phldrT="[Text]" custT="1"/>
      <dgm:spPr>
        <a:xfrm rot="5400000">
          <a:off x="4868522" y="-1894286"/>
          <a:ext cx="1456956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رمزپول با محوریت بانک‌های مرکزی داخلی یا خارجی </a:t>
          </a:r>
          <a:r>
            <a:rPr lang="en-US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CBDC</a:t>
          </a:r>
        </a:p>
      </dgm:t>
    </dgm:pt>
    <dgm:pt modelId="{8B3BAF7A-3BA8-4BD2-B8F0-680BA51E8C76}" type="parTrans" cxnId="{F82939D6-A3B9-4514-80AA-DA4FFEA429F5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13314321-9D7A-4F7E-BF99-5A806B65C21B}" type="sibTrans" cxnId="{F82939D6-A3B9-4514-80AA-DA4FFEA429F5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2A86B503-AC55-44EC-B969-92826D5ADF2A}">
      <dgm:prSet phldrT="[Text]" custT="1"/>
      <dgm:spPr>
        <a:xfrm rot="5400000">
          <a:off x="4868522" y="-1894286"/>
          <a:ext cx="1456956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نظام نامه رمزارز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7BF40312-2890-45FE-B56E-AEA2440808E4}" type="parTrans" cxnId="{36B40C16-4C30-4671-A436-43A2BD062C0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639C912B-5957-45E4-AB73-3654937EB768}" type="sibTrans" cxnId="{36B40C16-4C30-4671-A436-43A2BD062C0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60D4F920-4438-4317-82AA-806241D43BE6}">
      <dgm:prSet phldrT="[Text]"/>
      <dgm:spPr>
        <a:xfrm rot="5400000">
          <a:off x="-239905" y="3905232"/>
          <a:ext cx="1599371" cy="1119560"/>
        </a:xfr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رمزپول (توکن معاملاتی)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93947D51-6527-423D-B0D6-6E74118536F7}" type="parTrans" cxnId="{5DF00F69-475B-4636-B97C-FFE5FB0CABCA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24B52FF0-FD27-4CDD-85C3-91E366E2F359}" type="sibTrans" cxnId="{5DF00F69-475B-4636-B97C-FFE5FB0CABCA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61A6D0C-0337-4DE7-B994-06AD24ED7545}">
      <dgm:prSet phldrT="[Text]" custT="1"/>
      <dgm:spPr>
        <a:xfrm rot="5400000">
          <a:off x="4791546" y="-292318"/>
          <a:ext cx="1610909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نوعی پول رقومی دیجیتال رمزنگاری شده است که در بستر پایگاه داده اشتراکی به صورت متمرکز (با محوریت بانک مرکزی) یا غیرمتمرکز ایجاد و به صورت غیرمتمرکز مبادله می‌شود در این سند، هر جا از واژه رمزپول استفاده می‌شود، منظور انواع رمزپول شامل کلیه توکن‌های معاملاتی، استثنای پول دیجیتال بانک مرکزی است.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984E2B3D-63EA-4655-AE04-BCCB32AC5EF1}" type="parTrans" cxnId="{A7040BEC-A383-401C-A976-0B0E294C6D02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400E8D30-3D8D-45BD-8AF2-2D030C4C3E79}" type="sibTrans" cxnId="{A7040BEC-A383-401C-A976-0B0E294C6D02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A0176E94-FE39-463F-8CA9-3573A144822F}">
      <dgm:prSet phldrT="[Text]" custT="1"/>
      <dgm:spPr>
        <a:xfrm rot="5400000">
          <a:off x="4791546" y="-292318"/>
          <a:ext cx="1610909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چهارچوب سیاست گذاری رمزپول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E299D294-F37D-4300-A315-FCBFCBC5F253}" type="parTrans" cxnId="{DD9F6EC1-A77A-422B-ACF7-CC52104EF907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4E4A8AEC-0E66-4CB7-8A8E-B907C956DE92}" type="sibTrans" cxnId="{DD9F6EC1-A77A-422B-ACF7-CC52104EF907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45F4EE8B-E506-40E6-84F9-0A989730B30A}">
      <dgm:prSet phldrT="[Text]" custT="1"/>
      <dgm:spPr>
        <a:xfrm rot="5400000">
          <a:off x="4786447" y="-3505688"/>
          <a:ext cx="1621108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سند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1D72FB16-3AC9-4EFB-86D1-2FD7EEDD65FA}" type="parTrans" cxnId="{3688CE94-CFE7-4D3D-BA8D-29101FE933C9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323A15A1-8D0E-4DDB-AE7C-45EFF894C1C5}" type="sibTrans" cxnId="{3688CE94-CFE7-4D3D-BA8D-29101FE933C9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3B93E734-AAB8-4B16-999B-8690C1066C6C}">
      <dgm:prSet phldrT="[Text]" custT="1"/>
      <dgm:spPr>
        <a:xfrm rot="5400000">
          <a:off x="4868522" y="-1894286"/>
          <a:ext cx="1456956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پول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EDFBF05B-BA6A-4312-A41D-FF1E9180AC75}" type="parTrans" cxnId="{717C644B-A43A-4611-BB33-084F79C25781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575746E0-577F-4AAA-BBB7-DF0B934DD56E}" type="sibTrans" cxnId="{717C644B-A43A-4611-BB33-084F79C25781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FC21DA93-6046-4847-9032-C5ECB54E56C4}">
      <dgm:prSet phldrT="[Text]" custT="1"/>
      <dgm:spPr>
        <a:xfrm rot="5400000">
          <a:off x="4791546" y="-292318"/>
          <a:ext cx="1610909" cy="8954881"/>
        </a:xfr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rtl="1">
            <a:buChar char="•"/>
          </a:pPr>
          <a:r>
            <a:rPr lang="fa-IR" sz="16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پول</a:t>
          </a:r>
          <a:endParaRPr lang="en-US" sz="16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CE86D050-60ED-497E-B58B-547B82D2AB3F}" type="parTrans" cxnId="{FB817869-8E7D-4FD0-9E43-46E5B72AD39C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CAB6B53E-17A8-43E9-BAA2-FAB0A38979BC}" type="sibTrans" cxnId="{FB817869-8E7D-4FD0-9E43-46E5B72AD39C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5C725FAB-A42D-4196-B108-DD5FF7BC6830}" type="pres">
      <dgm:prSet presAssocID="{CC817322-A145-450A-A702-C056A394B09C}" presName="linearFlow" presStyleCnt="0">
        <dgm:presLayoutVars>
          <dgm:dir/>
          <dgm:animLvl val="lvl"/>
          <dgm:resizeHandles val="exact"/>
        </dgm:presLayoutVars>
      </dgm:prSet>
      <dgm:spPr/>
    </dgm:pt>
    <dgm:pt modelId="{874430B3-3F4A-4783-9CC7-2FD1D69B1DD5}" type="pres">
      <dgm:prSet presAssocID="{93FA1401-45B3-40E9-B180-65151EC3956C}" presName="composite" presStyleCnt="0"/>
      <dgm:spPr/>
    </dgm:pt>
    <dgm:pt modelId="{0CB9B3EF-0508-495A-8498-4E186AC202FB}" type="pres">
      <dgm:prSet presAssocID="{93FA1401-45B3-40E9-B180-65151EC3956C}" presName="parentText" presStyleLbl="alignNode1" presStyleIdx="0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2380EC22-5A91-47C2-BBE0-B8B81821E3F0}" type="pres">
      <dgm:prSet presAssocID="{93FA1401-45B3-40E9-B180-65151EC3956C}" presName="descendantText" presStyleLbl="alignAcc1" presStyleIdx="0" presStyleCnt="3" custScaleY="155937" custLinFactNeighborX="101" custLinFactNeighborY="14876">
        <dgm:presLayoutVars>
          <dgm:bulletEnabled val="1"/>
        </dgm:presLayoutVars>
      </dgm:prSet>
      <dgm:spPr>
        <a:prstGeom prst="round2SameRect">
          <a:avLst/>
        </a:prstGeom>
      </dgm:spPr>
    </dgm:pt>
    <dgm:pt modelId="{87511DD4-ED19-4E81-840B-D0FB5F30068A}" type="pres">
      <dgm:prSet presAssocID="{2C11EA0C-5817-41CF-8525-092ADE7F2CC7}" presName="sp" presStyleCnt="0"/>
      <dgm:spPr/>
    </dgm:pt>
    <dgm:pt modelId="{563E686C-7ED4-40F5-B44A-18EC3AACF3FF}" type="pres">
      <dgm:prSet presAssocID="{60D4F920-4438-4317-82AA-806241D43BE6}" presName="composite" presStyleCnt="0"/>
      <dgm:spPr/>
    </dgm:pt>
    <dgm:pt modelId="{34C6A4E8-DDD2-43CA-9350-70C9F8DF53B9}" type="pres">
      <dgm:prSet presAssocID="{60D4F920-4438-4317-82AA-806241D43BE6}" presName="parentText" presStyleLbl="alignNode1" presStyleIdx="1" presStyleCnt="3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D33D8305-A339-423F-9BE5-6A53AB0449A0}" type="pres">
      <dgm:prSet presAssocID="{60D4F920-4438-4317-82AA-806241D43BE6}" presName="descendantText" presStyleLbl="alignAcc1" presStyleIdx="1" presStyleCnt="3" custScaleY="154956">
        <dgm:presLayoutVars>
          <dgm:bulletEnabled val="1"/>
        </dgm:presLayoutVars>
      </dgm:prSet>
      <dgm:spPr>
        <a:prstGeom prst="round2SameRect">
          <a:avLst/>
        </a:prstGeom>
      </dgm:spPr>
    </dgm:pt>
    <dgm:pt modelId="{52451190-2787-46A7-8D10-DCD1B5DF1D1A}" type="pres">
      <dgm:prSet presAssocID="{24B52FF0-FD27-4CDD-85C3-91E366E2F359}" presName="sp" presStyleCnt="0"/>
      <dgm:spPr/>
    </dgm:pt>
    <dgm:pt modelId="{D798C028-101F-4BCF-A8ED-8E80F11CF13C}" type="pres">
      <dgm:prSet presAssocID="{F8BE9F03-6950-444F-B759-350BF4A1C77A}" presName="composite" presStyleCnt="0"/>
      <dgm:spPr/>
    </dgm:pt>
    <dgm:pt modelId="{81D0061E-C081-46F3-8322-BDBC8B9DAA56}" type="pres">
      <dgm:prSet presAssocID="{F8BE9F03-6950-444F-B759-350BF4A1C77A}" presName="parentText" presStyleLbl="alignNode1" presStyleIdx="2" presStyleCnt="3" custLinFactNeighborX="3560" custLinFactNeighborY="0">
        <dgm:presLayoutVars>
          <dgm:chMax val="1"/>
          <dgm:bulletEnabled val="1"/>
        </dgm:presLayoutVars>
      </dgm:prSet>
      <dgm:spPr>
        <a:prstGeom prst="chevron">
          <a:avLst/>
        </a:prstGeom>
      </dgm:spPr>
    </dgm:pt>
    <dgm:pt modelId="{3129C493-C893-411E-B196-67F32F820113}" type="pres">
      <dgm:prSet presAssocID="{F8BE9F03-6950-444F-B759-350BF4A1C77A}" presName="descendantText" presStyleLbl="alignAcc1" presStyleIdx="2" presStyleCnt="3" custScaleY="140147" custLinFactNeighborY="11594">
        <dgm:presLayoutVars>
          <dgm:bulletEnabled val="1"/>
        </dgm:presLayoutVars>
      </dgm:prSet>
      <dgm:spPr>
        <a:prstGeom prst="round2SameRect">
          <a:avLst/>
        </a:prstGeom>
      </dgm:spPr>
    </dgm:pt>
  </dgm:ptLst>
  <dgm:cxnLst>
    <dgm:cxn modelId="{78341D02-EE25-415E-B51A-6D96108D34F8}" type="presOf" srcId="{BDE441FB-5F83-4BE7-90CE-FF780C2D7A62}" destId="{2380EC22-5A91-47C2-BBE0-B8B81821E3F0}" srcOrd="0" destOrd="0" presId="urn:microsoft.com/office/officeart/2005/8/layout/chevron2"/>
    <dgm:cxn modelId="{C0462411-59C7-4D9C-BF43-7107B902D669}" type="presOf" srcId="{A0176E94-FE39-463F-8CA9-3573A144822F}" destId="{D33D8305-A339-423F-9BE5-6A53AB0449A0}" srcOrd="0" destOrd="1" presId="urn:microsoft.com/office/officeart/2005/8/layout/chevron2"/>
    <dgm:cxn modelId="{1AC0A215-A05C-4902-9132-D9BDB312898C}" srcId="{CC817322-A145-450A-A702-C056A394B09C}" destId="{93FA1401-45B3-40E9-B180-65151EC3956C}" srcOrd="0" destOrd="0" parTransId="{CF67F538-5B20-4B07-9E7A-18D827BF011B}" sibTransId="{2C11EA0C-5817-41CF-8525-092ADE7F2CC7}"/>
    <dgm:cxn modelId="{36B40C16-4C30-4671-A436-43A2BD062C0C}" srcId="{F8BE9F03-6950-444F-B759-350BF4A1C77A}" destId="{2A86B503-AC55-44EC-B969-92826D5ADF2A}" srcOrd="1" destOrd="0" parTransId="{7BF40312-2890-45FE-B56E-AEA2440808E4}" sibTransId="{639C912B-5957-45E4-AB73-3654937EB768}"/>
    <dgm:cxn modelId="{BC047E33-78FC-445B-A86A-A72C6515970C}" type="presOf" srcId="{A7CCCD0D-2DB0-4A79-B69E-471FB0422F1A}" destId="{2380EC22-5A91-47C2-BBE0-B8B81821E3F0}" srcOrd="0" destOrd="1" presId="urn:microsoft.com/office/officeart/2005/8/layout/chevron2"/>
    <dgm:cxn modelId="{3E1D093C-4DFE-4929-92FF-79F5CD1222E7}" type="presOf" srcId="{B61A6D0C-0337-4DE7-B994-06AD24ED7545}" destId="{D33D8305-A339-423F-9BE5-6A53AB0449A0}" srcOrd="0" destOrd="0" presId="urn:microsoft.com/office/officeart/2005/8/layout/chevron2"/>
    <dgm:cxn modelId="{F5A3665D-0A76-4381-B3F5-7E0229B8F57C}" type="presOf" srcId="{2A86B503-AC55-44EC-B969-92826D5ADF2A}" destId="{3129C493-C893-411E-B196-67F32F820113}" srcOrd="0" destOrd="1" presId="urn:microsoft.com/office/officeart/2005/8/layout/chevron2"/>
    <dgm:cxn modelId="{8B770460-4F96-46DE-8D31-978B69C699D3}" type="presOf" srcId="{B4C222DD-3B05-4A9D-A2B5-12710F126FC5}" destId="{3129C493-C893-411E-B196-67F32F820113}" srcOrd="0" destOrd="0" presId="urn:microsoft.com/office/officeart/2005/8/layout/chevron2"/>
    <dgm:cxn modelId="{3AF9E565-3697-467D-BF0D-4286CF025654}" type="presOf" srcId="{F8BE9F03-6950-444F-B759-350BF4A1C77A}" destId="{81D0061E-C081-46F3-8322-BDBC8B9DAA56}" srcOrd="0" destOrd="0" presId="urn:microsoft.com/office/officeart/2005/8/layout/chevron2"/>
    <dgm:cxn modelId="{5DF00F69-475B-4636-B97C-FFE5FB0CABCA}" srcId="{CC817322-A145-450A-A702-C056A394B09C}" destId="{60D4F920-4438-4317-82AA-806241D43BE6}" srcOrd="1" destOrd="0" parTransId="{93947D51-6527-423D-B0D6-6E74118536F7}" sibTransId="{24B52FF0-FD27-4CDD-85C3-91E366E2F359}"/>
    <dgm:cxn modelId="{FB817869-8E7D-4FD0-9E43-46E5B72AD39C}" srcId="{60D4F920-4438-4317-82AA-806241D43BE6}" destId="{FC21DA93-6046-4847-9032-C5ECB54E56C4}" srcOrd="2" destOrd="0" parTransId="{CE86D050-60ED-497E-B58B-547B82D2AB3F}" sibTransId="{CAB6B53E-17A8-43E9-BAA2-FAB0A38979BC}"/>
    <dgm:cxn modelId="{717C644B-A43A-4611-BB33-084F79C25781}" srcId="{F8BE9F03-6950-444F-B759-350BF4A1C77A}" destId="{3B93E734-AAB8-4B16-999B-8690C1066C6C}" srcOrd="2" destOrd="0" parTransId="{EDFBF05B-BA6A-4312-A41D-FF1E9180AC75}" sibTransId="{575746E0-577F-4AAA-BBB7-DF0B934DD56E}"/>
    <dgm:cxn modelId="{B5C5217E-8E62-41F3-9CAA-F52966EC47A0}" type="presOf" srcId="{CC817322-A145-450A-A702-C056A394B09C}" destId="{5C725FAB-A42D-4196-B108-DD5FF7BC6830}" srcOrd="0" destOrd="0" presId="urn:microsoft.com/office/officeart/2005/8/layout/chevron2"/>
    <dgm:cxn modelId="{3688CE94-CFE7-4D3D-BA8D-29101FE933C9}" srcId="{93FA1401-45B3-40E9-B180-65151EC3956C}" destId="{45F4EE8B-E506-40E6-84F9-0A989730B30A}" srcOrd="2" destOrd="0" parTransId="{1D72FB16-3AC9-4EFB-86D1-2FD7EEDD65FA}" sibTransId="{323A15A1-8D0E-4DDB-AE7C-45EFF894C1C5}"/>
    <dgm:cxn modelId="{AF577097-578D-4F00-8996-167D163DB2AE}" type="presOf" srcId="{45F4EE8B-E506-40E6-84F9-0A989730B30A}" destId="{2380EC22-5A91-47C2-BBE0-B8B81821E3F0}" srcOrd="0" destOrd="2" presId="urn:microsoft.com/office/officeart/2005/8/layout/chevron2"/>
    <dgm:cxn modelId="{99E9F69B-3BCC-4ED7-A048-75F63A027DF6}" type="presOf" srcId="{3B93E734-AAB8-4B16-999B-8690C1066C6C}" destId="{3129C493-C893-411E-B196-67F32F820113}" srcOrd="0" destOrd="2" presId="urn:microsoft.com/office/officeart/2005/8/layout/chevron2"/>
    <dgm:cxn modelId="{64744BA4-4649-447D-BEE0-68377D34392E}" type="presOf" srcId="{FC21DA93-6046-4847-9032-C5ECB54E56C4}" destId="{D33D8305-A339-423F-9BE5-6A53AB0449A0}" srcOrd="0" destOrd="2" presId="urn:microsoft.com/office/officeart/2005/8/layout/chevron2"/>
    <dgm:cxn modelId="{11C8EAAE-0E96-44DE-B18C-6E8AE005DB4E}" type="presOf" srcId="{93FA1401-45B3-40E9-B180-65151EC3956C}" destId="{0CB9B3EF-0508-495A-8498-4E186AC202FB}" srcOrd="0" destOrd="0" presId="urn:microsoft.com/office/officeart/2005/8/layout/chevron2"/>
    <dgm:cxn modelId="{9AE336B5-D3D2-4472-8715-701C9DFBEB6D}" type="presOf" srcId="{60D4F920-4438-4317-82AA-806241D43BE6}" destId="{34C6A4E8-DDD2-43CA-9350-70C9F8DF53B9}" srcOrd="0" destOrd="0" presId="urn:microsoft.com/office/officeart/2005/8/layout/chevron2"/>
    <dgm:cxn modelId="{BD4B5ABE-03E0-4403-A39E-5C8F7CFBBFA0}" srcId="{93FA1401-45B3-40E9-B180-65151EC3956C}" destId="{BDE441FB-5F83-4BE7-90CE-FF780C2D7A62}" srcOrd="0" destOrd="0" parTransId="{2AFAE12D-5791-48D7-A408-FDA4C5CFBDE4}" sibTransId="{52A882DB-4CD4-498E-B79E-4D69B37CB0D9}"/>
    <dgm:cxn modelId="{DD9F6EC1-A77A-422B-ACF7-CC52104EF907}" srcId="{60D4F920-4438-4317-82AA-806241D43BE6}" destId="{A0176E94-FE39-463F-8CA9-3573A144822F}" srcOrd="1" destOrd="0" parTransId="{E299D294-F37D-4300-A315-FCBFCBC5F253}" sibTransId="{4E4A8AEC-0E66-4CB7-8A8E-B907C956DE92}"/>
    <dgm:cxn modelId="{F82939D6-A3B9-4514-80AA-DA4FFEA429F5}" srcId="{F8BE9F03-6950-444F-B759-350BF4A1C77A}" destId="{B4C222DD-3B05-4A9D-A2B5-12710F126FC5}" srcOrd="0" destOrd="0" parTransId="{8B3BAF7A-3BA8-4BD2-B8F0-680BA51E8C76}" sibTransId="{13314321-9D7A-4F7E-BF99-5A806B65C21B}"/>
    <dgm:cxn modelId="{517C46D6-11AB-497D-9CF4-6D7FDDACF82D}" srcId="{93FA1401-45B3-40E9-B180-65151EC3956C}" destId="{A7CCCD0D-2DB0-4A79-B69E-471FB0422F1A}" srcOrd="1" destOrd="0" parTransId="{7F7EB65D-FCD4-400A-A9B0-C3BAEA296606}" sibTransId="{A151DE1F-B449-43C6-A80E-55BC09BF1172}"/>
    <dgm:cxn modelId="{283CD2D8-576D-48B8-8F47-67E8FED77F30}" srcId="{CC817322-A145-450A-A702-C056A394B09C}" destId="{F8BE9F03-6950-444F-B759-350BF4A1C77A}" srcOrd="2" destOrd="0" parTransId="{383A28BB-23D2-4447-8360-361AB6BF4002}" sibTransId="{ED5AAF74-50C6-45C4-ADBF-B39DAAE0C385}"/>
    <dgm:cxn modelId="{A7040BEC-A383-401C-A976-0B0E294C6D02}" srcId="{60D4F920-4438-4317-82AA-806241D43BE6}" destId="{B61A6D0C-0337-4DE7-B994-06AD24ED7545}" srcOrd="0" destOrd="0" parTransId="{984E2B3D-63EA-4655-AE04-BCCB32AC5EF1}" sibTransId="{400E8D30-3D8D-45BD-8AF2-2D030C4C3E79}"/>
    <dgm:cxn modelId="{BA1457D6-47BD-48DA-ACAB-A176F441FF9F}" type="presParOf" srcId="{5C725FAB-A42D-4196-B108-DD5FF7BC6830}" destId="{874430B3-3F4A-4783-9CC7-2FD1D69B1DD5}" srcOrd="0" destOrd="0" presId="urn:microsoft.com/office/officeart/2005/8/layout/chevron2"/>
    <dgm:cxn modelId="{41F5DA52-EE8A-4ABE-ABD9-2E7CD1DDCEEE}" type="presParOf" srcId="{874430B3-3F4A-4783-9CC7-2FD1D69B1DD5}" destId="{0CB9B3EF-0508-495A-8498-4E186AC202FB}" srcOrd="0" destOrd="0" presId="urn:microsoft.com/office/officeart/2005/8/layout/chevron2"/>
    <dgm:cxn modelId="{4110A116-8812-4A96-A99A-FA4D48B6ADD1}" type="presParOf" srcId="{874430B3-3F4A-4783-9CC7-2FD1D69B1DD5}" destId="{2380EC22-5A91-47C2-BBE0-B8B81821E3F0}" srcOrd="1" destOrd="0" presId="urn:microsoft.com/office/officeart/2005/8/layout/chevron2"/>
    <dgm:cxn modelId="{8C1B81B3-2AED-49BE-8F26-731C753D75E0}" type="presParOf" srcId="{5C725FAB-A42D-4196-B108-DD5FF7BC6830}" destId="{87511DD4-ED19-4E81-840B-D0FB5F30068A}" srcOrd="1" destOrd="0" presId="urn:microsoft.com/office/officeart/2005/8/layout/chevron2"/>
    <dgm:cxn modelId="{89303DA6-7677-4170-B7E7-AD1F0C8805D1}" type="presParOf" srcId="{5C725FAB-A42D-4196-B108-DD5FF7BC6830}" destId="{563E686C-7ED4-40F5-B44A-18EC3AACF3FF}" srcOrd="2" destOrd="0" presId="urn:microsoft.com/office/officeart/2005/8/layout/chevron2"/>
    <dgm:cxn modelId="{FBCF2EF4-C33B-4E11-8D43-DD01E445C4EE}" type="presParOf" srcId="{563E686C-7ED4-40F5-B44A-18EC3AACF3FF}" destId="{34C6A4E8-DDD2-43CA-9350-70C9F8DF53B9}" srcOrd="0" destOrd="0" presId="urn:microsoft.com/office/officeart/2005/8/layout/chevron2"/>
    <dgm:cxn modelId="{3F3B9CC9-777E-4CED-BADA-E91AE66B0905}" type="presParOf" srcId="{563E686C-7ED4-40F5-B44A-18EC3AACF3FF}" destId="{D33D8305-A339-423F-9BE5-6A53AB0449A0}" srcOrd="1" destOrd="0" presId="urn:microsoft.com/office/officeart/2005/8/layout/chevron2"/>
    <dgm:cxn modelId="{648BD730-97CF-4184-A24C-AEA69F7578D5}" type="presParOf" srcId="{5C725FAB-A42D-4196-B108-DD5FF7BC6830}" destId="{52451190-2787-46A7-8D10-DCD1B5DF1D1A}" srcOrd="3" destOrd="0" presId="urn:microsoft.com/office/officeart/2005/8/layout/chevron2"/>
    <dgm:cxn modelId="{4DA5116D-110C-4FB6-AB89-940F7DBE724A}" type="presParOf" srcId="{5C725FAB-A42D-4196-B108-DD5FF7BC6830}" destId="{D798C028-101F-4BCF-A8ED-8E80F11CF13C}" srcOrd="4" destOrd="0" presId="urn:microsoft.com/office/officeart/2005/8/layout/chevron2"/>
    <dgm:cxn modelId="{D3D9FBB7-65BA-468E-BC68-E541B98C0A1F}" type="presParOf" srcId="{D798C028-101F-4BCF-A8ED-8E80F11CF13C}" destId="{81D0061E-C081-46F3-8322-BDBC8B9DAA56}" srcOrd="0" destOrd="0" presId="urn:microsoft.com/office/officeart/2005/8/layout/chevron2"/>
    <dgm:cxn modelId="{589F8E87-68D3-48D0-86CC-6D70F7C90C20}" type="presParOf" srcId="{D798C028-101F-4BCF-A8ED-8E80F11CF13C}" destId="{3129C493-C893-411E-B196-67F32F82011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A6E874-9DF1-445F-AA41-9E740CB08190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DB64485A-D053-49E8-8CFE-E66648572F4E}">
      <dgm:prSet phldrT="[Text]" custT="1"/>
      <dgm:spPr>
        <a:xfrm>
          <a:off x="4933838" y="0"/>
          <a:ext cx="1850189" cy="107927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fa-I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رمزپول</a:t>
          </a:r>
          <a:endParaRPr lang="en-US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DD71550C-A7A4-4EBF-99C0-1027205B5202}" type="parTrans" cxnId="{2596821E-2721-4A65-9F59-95CC3A11FB9B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7F394B3A-1496-43E9-88C5-6E46A4CF1B08}" type="sibTrans" cxnId="{2596821E-2721-4A65-9F59-95CC3A11FB9B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67D15BE7-6DD6-4BAF-8F38-1308A3A8B142}">
      <dgm:prSet phldrT="[Text]" custT="1"/>
      <dgm:spPr>
        <a:xfrm>
          <a:off x="4933838" y="1079277"/>
          <a:ext cx="1850189" cy="107927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Crypto asset</a:t>
          </a:r>
        </a:p>
      </dgm:t>
    </dgm:pt>
    <dgm:pt modelId="{02F6C3D0-7333-4318-8E7B-A317E6097C78}" type="parTrans" cxnId="{D905F533-0BB2-4045-A8CC-5349B40A6D1A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079F2821-BBAF-461C-BF61-3AB294630BEC}" type="sibTrans" cxnId="{D905F533-0BB2-4045-A8CC-5349B40A6D1A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306BDE91-003F-46E1-9BD5-055EA0A133B5}">
      <dgm:prSet phldrT="[Text]" custT="1"/>
      <dgm:spPr>
        <a:xfrm>
          <a:off x="4933838" y="2158554"/>
          <a:ext cx="1850189" cy="107927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fa-IR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دارایی رقومی</a:t>
          </a:r>
        </a:p>
        <a:p>
          <a:pPr>
            <a:buNone/>
          </a:pPr>
          <a:r>
            <a:rPr lang="en-US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Digital asset</a:t>
          </a:r>
        </a:p>
      </dgm:t>
    </dgm:pt>
    <dgm:pt modelId="{D23753F0-0EA2-4178-B791-A0C1152BC64A}" type="parTrans" cxnId="{E526D6E0-5E66-4219-BC30-8388A2F78C26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D9F9C76F-4BF9-4BC6-8291-3CF53447933E}" type="sibTrans" cxnId="{E526D6E0-5E66-4219-BC30-8388A2F78C26}">
      <dgm:prSet/>
      <dgm:spPr/>
      <dgm:t>
        <a:bodyPr/>
        <a:lstStyle/>
        <a:p>
          <a:endParaRPr lang="en-US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EB3DAC33-0C18-419C-A851-D78CD3325730}" type="pres">
      <dgm:prSet presAssocID="{20A6E874-9DF1-445F-AA41-9E740CB08190}" presName="composite" presStyleCnt="0">
        <dgm:presLayoutVars>
          <dgm:chMax val="5"/>
          <dgm:dir/>
          <dgm:resizeHandles val="exact"/>
        </dgm:presLayoutVars>
      </dgm:prSet>
      <dgm:spPr/>
    </dgm:pt>
    <dgm:pt modelId="{3537DFC5-5988-487F-B098-60D1F03726F9}" type="pres">
      <dgm:prSet presAssocID="{DB64485A-D053-49E8-8CFE-E66648572F4E}" presName="circle1" presStyleLbl="lnNode1" presStyleIdx="0" presStyleCnt="3"/>
      <dgm:spPr>
        <a:xfrm>
          <a:off x="2096881" y="2713611"/>
          <a:ext cx="740075" cy="740075"/>
        </a:xfrm>
        <a:prstGeom prst="ellipse">
          <a:avLst/>
        </a:prstGeom>
        <a:solidFill>
          <a:srgbClr val="5B9BD5">
            <a:lumMod val="60000"/>
            <a:lumOff val="4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18820941-D8B0-4660-A69E-B9C9D13D976B}" type="pres">
      <dgm:prSet presAssocID="{DB64485A-D053-49E8-8CFE-E66648572F4E}" presName="text1" presStyleLbl="revTx" presStyleIdx="0" presStyleCnt="3">
        <dgm:presLayoutVars>
          <dgm:bulletEnabled val="1"/>
        </dgm:presLayoutVars>
      </dgm:prSet>
      <dgm:spPr/>
    </dgm:pt>
    <dgm:pt modelId="{BACC144D-2F40-4172-AA54-DD3ABA38A6AC}" type="pres">
      <dgm:prSet presAssocID="{DB64485A-D053-49E8-8CFE-E66648572F4E}" presName="line1" presStyleLbl="callout" presStyleIdx="0" presStyleCnt="6"/>
      <dgm:spPr>
        <a:xfrm>
          <a:off x="4471291" y="539638"/>
          <a:ext cx="462547" cy="0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EC3B357F-9520-46C5-B69E-CDC57D95CA93}" type="pres">
      <dgm:prSet presAssocID="{DB64485A-D053-49E8-8CFE-E66648572F4E}" presName="d1" presStyleLbl="callout" presStyleIdx="1" presStyleCnt="6"/>
      <dgm:spPr>
        <a:xfrm rot="5400000">
          <a:off x="2196483" y="810691"/>
          <a:ext cx="2543394" cy="2002521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D9FEE1A2-57D5-4BAD-878D-148C88E2976D}" type="pres">
      <dgm:prSet presAssocID="{67D15BE7-6DD6-4BAF-8F38-1308A3A8B142}" presName="circle2" presStyleLbl="lnNode1" presStyleIdx="1" presStyleCnt="3"/>
      <dgm:spPr>
        <a:xfrm>
          <a:off x="1356805" y="1973535"/>
          <a:ext cx="2220227" cy="2220227"/>
        </a:xfrm>
        <a:prstGeom prst="ellips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9FBEC022-0F36-492C-A715-B7CEE3E53E27}" type="pres">
      <dgm:prSet presAssocID="{67D15BE7-6DD6-4BAF-8F38-1308A3A8B142}" presName="text2" presStyleLbl="revTx" presStyleIdx="1" presStyleCnt="3" custScaleX="145324">
        <dgm:presLayoutVars>
          <dgm:bulletEnabled val="1"/>
        </dgm:presLayoutVars>
      </dgm:prSet>
      <dgm:spPr/>
    </dgm:pt>
    <dgm:pt modelId="{90C1D7BD-11B8-4714-99D7-F8E39B3E66F1}" type="pres">
      <dgm:prSet presAssocID="{67D15BE7-6DD6-4BAF-8F38-1308A3A8B142}" presName="line2" presStyleLbl="callout" presStyleIdx="2" presStyleCnt="6"/>
      <dgm:spPr>
        <a:xfrm>
          <a:off x="4471291" y="1618915"/>
          <a:ext cx="462547" cy="0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C19EC525-BEE6-4594-A2B0-7ED9F69BCA79}" type="pres">
      <dgm:prSet presAssocID="{67D15BE7-6DD6-4BAF-8F38-1308A3A8B142}" presName="d2" presStyleLbl="callout" presStyleIdx="3" presStyleCnt="6"/>
      <dgm:spPr>
        <a:xfrm rot="5400000">
          <a:off x="2742412" y="1873131"/>
          <a:ext cx="1981923" cy="1472134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A89CA427-A6C7-47B3-83DC-71EDD4636143}" type="pres">
      <dgm:prSet presAssocID="{306BDE91-003F-46E1-9BD5-055EA0A133B5}" presName="circle3" presStyleLbl="lnNode1" presStyleIdx="2" presStyleCnt="3"/>
      <dgm:spPr>
        <a:xfrm>
          <a:off x="616729" y="1233459"/>
          <a:ext cx="3700379" cy="3700379"/>
        </a:xfrm>
        <a:prstGeom prst="ellipse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60D86854-2A2A-452B-84F8-052FB710EBA1}" type="pres">
      <dgm:prSet presAssocID="{306BDE91-003F-46E1-9BD5-055EA0A133B5}" presName="text3" presStyleLbl="revTx" presStyleIdx="2" presStyleCnt="3" custScaleX="129060">
        <dgm:presLayoutVars>
          <dgm:bulletEnabled val="1"/>
        </dgm:presLayoutVars>
      </dgm:prSet>
      <dgm:spPr/>
    </dgm:pt>
    <dgm:pt modelId="{412BBBD0-F56B-497A-B563-3063170630C4}" type="pres">
      <dgm:prSet presAssocID="{306BDE91-003F-46E1-9BD5-055EA0A133B5}" presName="line3" presStyleLbl="callout" presStyleIdx="4" presStyleCnt="6"/>
      <dgm:spPr>
        <a:xfrm>
          <a:off x="4471291" y="2698193"/>
          <a:ext cx="462547" cy="0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3EE00563-CF14-4FBD-B063-D858FBCD1271}" type="pres">
      <dgm:prSet presAssocID="{306BDE91-003F-46E1-9BD5-055EA0A133B5}" presName="d3" presStyleLbl="callout" presStyleIdx="5" presStyleCnt="6"/>
      <dgm:spPr>
        <a:xfrm rot="5400000">
          <a:off x="3289020" y="2934709"/>
          <a:ext cx="1416011" cy="941746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</dgm:ptLst>
  <dgm:cxnLst>
    <dgm:cxn modelId="{2596821E-2721-4A65-9F59-95CC3A11FB9B}" srcId="{20A6E874-9DF1-445F-AA41-9E740CB08190}" destId="{DB64485A-D053-49E8-8CFE-E66648572F4E}" srcOrd="0" destOrd="0" parTransId="{DD71550C-A7A4-4EBF-99C0-1027205B5202}" sibTransId="{7F394B3A-1496-43E9-88C5-6E46A4CF1B08}"/>
    <dgm:cxn modelId="{D905F533-0BB2-4045-A8CC-5349B40A6D1A}" srcId="{20A6E874-9DF1-445F-AA41-9E740CB08190}" destId="{67D15BE7-6DD6-4BAF-8F38-1308A3A8B142}" srcOrd="1" destOrd="0" parTransId="{02F6C3D0-7333-4318-8E7B-A317E6097C78}" sibTransId="{079F2821-BBAF-461C-BF61-3AB294630BEC}"/>
    <dgm:cxn modelId="{6CAFA860-19ED-4FCA-9476-E8BCD4AF53B9}" type="presOf" srcId="{306BDE91-003F-46E1-9BD5-055EA0A133B5}" destId="{60D86854-2A2A-452B-84F8-052FB710EBA1}" srcOrd="0" destOrd="0" presId="urn:microsoft.com/office/officeart/2005/8/layout/target1"/>
    <dgm:cxn modelId="{F8836F8E-8F9E-4459-B4C4-5706BCC7EB91}" type="presOf" srcId="{20A6E874-9DF1-445F-AA41-9E740CB08190}" destId="{EB3DAC33-0C18-419C-A851-D78CD3325730}" srcOrd="0" destOrd="0" presId="urn:microsoft.com/office/officeart/2005/8/layout/target1"/>
    <dgm:cxn modelId="{542DC0AA-E4E9-4F1C-90C2-4E92E3B1FA10}" type="presOf" srcId="{DB64485A-D053-49E8-8CFE-E66648572F4E}" destId="{18820941-D8B0-4660-A69E-B9C9D13D976B}" srcOrd="0" destOrd="0" presId="urn:microsoft.com/office/officeart/2005/8/layout/target1"/>
    <dgm:cxn modelId="{7B412FCE-66F3-4967-A520-5D7280092C8B}" type="presOf" srcId="{67D15BE7-6DD6-4BAF-8F38-1308A3A8B142}" destId="{9FBEC022-0F36-492C-A715-B7CEE3E53E27}" srcOrd="0" destOrd="0" presId="urn:microsoft.com/office/officeart/2005/8/layout/target1"/>
    <dgm:cxn modelId="{E526D6E0-5E66-4219-BC30-8388A2F78C26}" srcId="{20A6E874-9DF1-445F-AA41-9E740CB08190}" destId="{306BDE91-003F-46E1-9BD5-055EA0A133B5}" srcOrd="2" destOrd="0" parTransId="{D23753F0-0EA2-4178-B791-A0C1152BC64A}" sibTransId="{D9F9C76F-4BF9-4BC6-8291-3CF53447933E}"/>
    <dgm:cxn modelId="{6F056520-4DF2-473A-9ED8-556FC23BE843}" type="presParOf" srcId="{EB3DAC33-0C18-419C-A851-D78CD3325730}" destId="{3537DFC5-5988-487F-B098-60D1F03726F9}" srcOrd="0" destOrd="0" presId="urn:microsoft.com/office/officeart/2005/8/layout/target1"/>
    <dgm:cxn modelId="{0D77DDBA-AB42-45DC-AC62-C026C01E748D}" type="presParOf" srcId="{EB3DAC33-0C18-419C-A851-D78CD3325730}" destId="{18820941-D8B0-4660-A69E-B9C9D13D976B}" srcOrd="1" destOrd="0" presId="urn:microsoft.com/office/officeart/2005/8/layout/target1"/>
    <dgm:cxn modelId="{47B0478B-4F76-4424-8731-595653040BEB}" type="presParOf" srcId="{EB3DAC33-0C18-419C-A851-D78CD3325730}" destId="{BACC144D-2F40-4172-AA54-DD3ABA38A6AC}" srcOrd="2" destOrd="0" presId="urn:microsoft.com/office/officeart/2005/8/layout/target1"/>
    <dgm:cxn modelId="{595FF60D-3BEA-45F2-A3C4-F18D5909D0AE}" type="presParOf" srcId="{EB3DAC33-0C18-419C-A851-D78CD3325730}" destId="{EC3B357F-9520-46C5-B69E-CDC57D95CA93}" srcOrd="3" destOrd="0" presId="urn:microsoft.com/office/officeart/2005/8/layout/target1"/>
    <dgm:cxn modelId="{7A03E473-23D0-42BC-8F2E-698FFECB54CD}" type="presParOf" srcId="{EB3DAC33-0C18-419C-A851-D78CD3325730}" destId="{D9FEE1A2-57D5-4BAD-878D-148C88E2976D}" srcOrd="4" destOrd="0" presId="urn:microsoft.com/office/officeart/2005/8/layout/target1"/>
    <dgm:cxn modelId="{47E64CC6-CB57-42D3-90C4-A9333B7E441F}" type="presParOf" srcId="{EB3DAC33-0C18-419C-A851-D78CD3325730}" destId="{9FBEC022-0F36-492C-A715-B7CEE3E53E27}" srcOrd="5" destOrd="0" presId="urn:microsoft.com/office/officeart/2005/8/layout/target1"/>
    <dgm:cxn modelId="{6D7ED521-DD3C-4A88-BC2A-B1A6DEA7432D}" type="presParOf" srcId="{EB3DAC33-0C18-419C-A851-D78CD3325730}" destId="{90C1D7BD-11B8-4714-99D7-F8E39B3E66F1}" srcOrd="6" destOrd="0" presId="urn:microsoft.com/office/officeart/2005/8/layout/target1"/>
    <dgm:cxn modelId="{B5A8BA89-7FDF-4F5F-944C-7E0D032366FA}" type="presParOf" srcId="{EB3DAC33-0C18-419C-A851-D78CD3325730}" destId="{C19EC525-BEE6-4594-A2B0-7ED9F69BCA79}" srcOrd="7" destOrd="0" presId="urn:microsoft.com/office/officeart/2005/8/layout/target1"/>
    <dgm:cxn modelId="{FB10D412-753D-4510-8871-9DFA9C79F4C0}" type="presParOf" srcId="{EB3DAC33-0C18-419C-A851-D78CD3325730}" destId="{A89CA427-A6C7-47B3-83DC-71EDD4636143}" srcOrd="8" destOrd="0" presId="urn:microsoft.com/office/officeart/2005/8/layout/target1"/>
    <dgm:cxn modelId="{C4689980-C326-4227-8BD5-B04121CBAFD9}" type="presParOf" srcId="{EB3DAC33-0C18-419C-A851-D78CD3325730}" destId="{60D86854-2A2A-452B-84F8-052FB710EBA1}" srcOrd="9" destOrd="0" presId="urn:microsoft.com/office/officeart/2005/8/layout/target1"/>
    <dgm:cxn modelId="{1B6E8E9F-63CB-49B4-8653-0307031DF1BB}" type="presParOf" srcId="{EB3DAC33-0C18-419C-A851-D78CD3325730}" destId="{412BBBD0-F56B-497A-B563-3063170630C4}" srcOrd="10" destOrd="0" presId="urn:microsoft.com/office/officeart/2005/8/layout/target1"/>
    <dgm:cxn modelId="{783159EF-B3AB-48FC-BF42-060A363D8BE5}" type="presParOf" srcId="{EB3DAC33-0C18-419C-A851-D78CD3325730}" destId="{3EE00563-CF14-4FBD-B063-D858FBCD1271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142CD1-A0A1-42F8-9201-040BF8EA9AF8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4A0A14-DCB6-4E70-AE97-6CA882A3D936}">
      <dgm:prSet phldrT="[Text]"/>
      <dgm:spPr>
        <a:xfrm>
          <a:off x="1787036" y="492082"/>
          <a:ext cx="2020129" cy="2020129"/>
        </a:xfrm>
        <a:prstGeom prst="round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استفاده از فرصت‌های فناوری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D734639F-38CD-4B37-BCB5-691223A0F7B3}" type="parTrans" cxnId="{68566824-7DA2-42E7-BE84-B4380B69DEF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107A5FED-AA75-4CA2-A999-7989F0AB113E}" type="sibTrans" cxnId="{68566824-7DA2-42E7-BE84-B4380B69DEFC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D3F34A5A-5212-48F3-AD5A-309887899E0B}">
      <dgm:prSet phldrT="[Text]"/>
      <dgm:spPr>
        <a:xfrm>
          <a:off x="3962560" y="492082"/>
          <a:ext cx="2020129" cy="2020129"/>
        </a:xfrm>
        <a:prstGeom prst="round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حاکمیت پول ملی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913D5940-2827-4E67-B4DA-67DAF2C9E445}" type="parTrans" cxnId="{EC6CB9AC-2389-49E1-AC35-F70C53C2E046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D669331A-4911-4F65-82F7-F5B82C1B8837}" type="sibTrans" cxnId="{EC6CB9AC-2389-49E1-AC35-F70C53C2E046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8E97475C-6D6B-4A5D-BF5B-86FE95FECF00}">
      <dgm:prSet phldrT="[Text]"/>
      <dgm:spPr>
        <a:xfrm>
          <a:off x="1787036" y="2667606"/>
          <a:ext cx="2020129" cy="2020129"/>
        </a:xfrm>
        <a:prstGeom prst="round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تنظیم‌گری و شفافیت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AEA618D3-D0E3-46D9-9103-4E9E0BF9840F}" type="parTrans" cxnId="{47CA5F4A-40E6-4C0C-B96D-8E744DD828B3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8B975019-28BA-49BC-B3BF-78031F142DF7}" type="sibTrans" cxnId="{47CA5F4A-40E6-4C0C-B96D-8E744DD828B3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19EDA769-8F98-4114-8A38-A3AA5A939D35}">
      <dgm:prSet phldrT="[Text]"/>
      <dgm:spPr>
        <a:xfrm>
          <a:off x="3962560" y="2667606"/>
          <a:ext cx="2020129" cy="2020129"/>
        </a:xfrm>
        <a:prstGeom prst="round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حفاظت از دارایی و داده شهروندان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58F50BF6-9CE9-4215-B4C6-6E7253868EEF}" type="parTrans" cxnId="{AE950414-9345-4913-AB77-0751936C8772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48CD7019-C74B-4279-98CD-733DF4287539}" type="sibTrans" cxnId="{AE950414-9345-4913-AB77-0751936C8772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88F270BA-9FB1-4976-B641-B1749A0E2146}" type="pres">
      <dgm:prSet presAssocID="{E1142CD1-A0A1-42F8-9201-040BF8EA9AF8}" presName="matrix" presStyleCnt="0">
        <dgm:presLayoutVars>
          <dgm:chMax val="1"/>
          <dgm:dir/>
          <dgm:resizeHandles val="exact"/>
        </dgm:presLayoutVars>
      </dgm:prSet>
      <dgm:spPr/>
    </dgm:pt>
    <dgm:pt modelId="{A3A0D83F-933C-4A94-9B12-9D1AB56C2677}" type="pres">
      <dgm:prSet presAssocID="{E1142CD1-A0A1-42F8-9201-040BF8EA9AF8}" presName="diamond" presStyleLbl="bgShp" presStyleIdx="0" presStyleCnt="1"/>
      <dgm:spPr>
        <a:xfrm>
          <a:off x="1294953" y="0"/>
          <a:ext cx="5179818" cy="5179818"/>
        </a:xfrm>
        <a:prstGeom prst="diamond">
          <a:avLst/>
        </a:prstGeom>
        <a:solidFill>
          <a:srgbClr val="A82319"/>
        </a:solidFill>
        <a:ln>
          <a:noFill/>
        </a:ln>
        <a:effectLst/>
      </dgm:spPr>
    </dgm:pt>
    <dgm:pt modelId="{9CEB119D-9A22-47A0-96B0-E46F719DF2B1}" type="pres">
      <dgm:prSet presAssocID="{E1142CD1-A0A1-42F8-9201-040BF8EA9AF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08D7E42-4554-461F-B11F-E2E9461CF635}" type="pres">
      <dgm:prSet presAssocID="{E1142CD1-A0A1-42F8-9201-040BF8EA9AF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E4751E6-CFE4-4AB0-B941-934F2B86088D}" type="pres">
      <dgm:prSet presAssocID="{E1142CD1-A0A1-42F8-9201-040BF8EA9AF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24C228-30B8-4D52-AFD1-2D71D13B2842}" type="pres">
      <dgm:prSet presAssocID="{E1142CD1-A0A1-42F8-9201-040BF8EA9AF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3C52905-CF7A-4D8B-8ABB-93C70D26CED5}" type="presOf" srcId="{8E97475C-6D6B-4A5D-BF5B-86FE95FECF00}" destId="{2E4751E6-CFE4-4AB0-B941-934F2B86088D}" srcOrd="0" destOrd="0" presId="urn:microsoft.com/office/officeart/2005/8/layout/matrix3"/>
    <dgm:cxn modelId="{AE950414-9345-4913-AB77-0751936C8772}" srcId="{E1142CD1-A0A1-42F8-9201-040BF8EA9AF8}" destId="{19EDA769-8F98-4114-8A38-A3AA5A939D35}" srcOrd="3" destOrd="0" parTransId="{58F50BF6-9CE9-4215-B4C6-6E7253868EEF}" sibTransId="{48CD7019-C74B-4279-98CD-733DF4287539}"/>
    <dgm:cxn modelId="{68566824-7DA2-42E7-BE84-B4380B69DEFC}" srcId="{E1142CD1-A0A1-42F8-9201-040BF8EA9AF8}" destId="{EC4A0A14-DCB6-4E70-AE97-6CA882A3D936}" srcOrd="0" destOrd="0" parTransId="{D734639F-38CD-4B37-BCB5-691223A0F7B3}" sibTransId="{107A5FED-AA75-4CA2-A999-7989F0AB113E}"/>
    <dgm:cxn modelId="{7F879644-875D-4C48-8120-4735F185B7FF}" type="presOf" srcId="{19EDA769-8F98-4114-8A38-A3AA5A939D35}" destId="{8C24C228-30B8-4D52-AFD1-2D71D13B2842}" srcOrd="0" destOrd="0" presId="urn:microsoft.com/office/officeart/2005/8/layout/matrix3"/>
    <dgm:cxn modelId="{47CA5F4A-40E6-4C0C-B96D-8E744DD828B3}" srcId="{E1142CD1-A0A1-42F8-9201-040BF8EA9AF8}" destId="{8E97475C-6D6B-4A5D-BF5B-86FE95FECF00}" srcOrd="2" destOrd="0" parTransId="{AEA618D3-D0E3-46D9-9103-4E9E0BF9840F}" sibTransId="{8B975019-28BA-49BC-B3BF-78031F142DF7}"/>
    <dgm:cxn modelId="{DC024A7C-CF75-41B2-AD09-7A0FA6C56E66}" type="presOf" srcId="{E1142CD1-A0A1-42F8-9201-040BF8EA9AF8}" destId="{88F270BA-9FB1-4976-B641-B1749A0E2146}" srcOrd="0" destOrd="0" presId="urn:microsoft.com/office/officeart/2005/8/layout/matrix3"/>
    <dgm:cxn modelId="{BC1C2383-177A-468D-BD64-CF218018B4F6}" type="presOf" srcId="{EC4A0A14-DCB6-4E70-AE97-6CA882A3D936}" destId="{9CEB119D-9A22-47A0-96B0-E46F719DF2B1}" srcOrd="0" destOrd="0" presId="urn:microsoft.com/office/officeart/2005/8/layout/matrix3"/>
    <dgm:cxn modelId="{2F65A6A2-A549-4824-883D-23CE7AEBC3DE}" type="presOf" srcId="{D3F34A5A-5212-48F3-AD5A-309887899E0B}" destId="{C08D7E42-4554-461F-B11F-E2E9461CF635}" srcOrd="0" destOrd="0" presId="urn:microsoft.com/office/officeart/2005/8/layout/matrix3"/>
    <dgm:cxn modelId="{EC6CB9AC-2389-49E1-AC35-F70C53C2E046}" srcId="{E1142CD1-A0A1-42F8-9201-040BF8EA9AF8}" destId="{D3F34A5A-5212-48F3-AD5A-309887899E0B}" srcOrd="1" destOrd="0" parTransId="{913D5940-2827-4E67-B4DA-67DAF2C9E445}" sibTransId="{D669331A-4911-4F65-82F7-F5B82C1B8837}"/>
    <dgm:cxn modelId="{64E01FB7-197C-42F0-B814-0259CC472825}" type="presParOf" srcId="{88F270BA-9FB1-4976-B641-B1749A0E2146}" destId="{A3A0D83F-933C-4A94-9B12-9D1AB56C2677}" srcOrd="0" destOrd="0" presId="urn:microsoft.com/office/officeart/2005/8/layout/matrix3"/>
    <dgm:cxn modelId="{63EF93BE-0109-45C1-B2A7-A1A95EBC8A82}" type="presParOf" srcId="{88F270BA-9FB1-4976-B641-B1749A0E2146}" destId="{9CEB119D-9A22-47A0-96B0-E46F719DF2B1}" srcOrd="1" destOrd="0" presId="urn:microsoft.com/office/officeart/2005/8/layout/matrix3"/>
    <dgm:cxn modelId="{972AEC22-304B-4DE0-B1E7-5985C5800A76}" type="presParOf" srcId="{88F270BA-9FB1-4976-B641-B1749A0E2146}" destId="{C08D7E42-4554-461F-B11F-E2E9461CF635}" srcOrd="2" destOrd="0" presId="urn:microsoft.com/office/officeart/2005/8/layout/matrix3"/>
    <dgm:cxn modelId="{045C43AC-C492-4F13-8F87-363FE159B5FE}" type="presParOf" srcId="{88F270BA-9FB1-4976-B641-B1749A0E2146}" destId="{2E4751E6-CFE4-4AB0-B941-934F2B86088D}" srcOrd="3" destOrd="0" presId="urn:microsoft.com/office/officeart/2005/8/layout/matrix3"/>
    <dgm:cxn modelId="{CBB7CA91-736F-40B1-8F33-365544B65D74}" type="presParOf" srcId="{88F270BA-9FB1-4976-B641-B1749A0E2146}" destId="{8C24C228-30B8-4D52-AFD1-2D71D13B2842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564F9F-E3F2-4158-A4FA-4E74302A01E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165C15-D921-4C3E-A39B-7E42DB411781}">
      <dgm:prSet phldrT="[Text]"/>
      <dgm:spPr>
        <a:xfrm>
          <a:off x="2528503" y="1806073"/>
          <a:ext cx="2167288" cy="1204049"/>
        </a:xfrm>
        <a:prstGeom prst="roundRect">
          <a:avLst/>
        </a:prstGeo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73A53107-F820-4904-8864-5F7E75A4433E}" type="parTrans" cxnId="{C18F92A8-D1CF-4BC6-8735-7E7D87E6A583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5D011A45-9F15-405E-99FB-CF30CBEC73FE}" type="sibTrans" cxnId="{C18F92A8-D1CF-4BC6-8735-7E7D87E6A583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50588AE6-1374-4501-9B4D-2CC4397A4E7E}">
      <dgm:prSet phldrT="[Text]"/>
      <dgm:spPr>
        <a:xfrm rot="16200000">
          <a:off x="602024" y="-569948"/>
          <a:ext cx="2408098" cy="3612147"/>
        </a:xfrm>
        <a:prstGeom prst="round1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سیاست حمایتی یا توسعه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5CD5D2A4-AC78-4EE7-B5CB-820E1F4D7A59}" type="parTrans" cxnId="{757445FC-043E-4818-B7C4-7B01CBC6802D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E31E729C-997A-482F-9DF5-C6FA10D492F4}" type="sibTrans" cxnId="{757445FC-043E-4818-B7C4-7B01CBC6802D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9310E028-EF8E-4FF5-A7DC-38F9E664995D}">
      <dgm:prSet phldrT="[Text]"/>
      <dgm:spPr>
        <a:xfrm>
          <a:off x="3612147" y="0"/>
          <a:ext cx="3612147" cy="2408098"/>
        </a:xfrm>
        <a:prstGeom prst="round1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سیاست کنترل یا مقابله فعال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2932C437-4283-4070-A264-F42D198C8188}" type="parTrans" cxnId="{520B7246-8489-4450-8656-AA03641E5D20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463C4846-87BA-42D1-B554-9D9CFC653C06}" type="sibTrans" cxnId="{520B7246-8489-4450-8656-AA03641E5D20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740F8526-3F83-4909-828C-28C8F87F3157}">
      <dgm:prSet phldrT="[Text]"/>
      <dgm:spPr>
        <a:xfrm rot="10800000">
          <a:off x="0" y="2408098"/>
          <a:ext cx="3612147" cy="2408098"/>
        </a:xfrm>
        <a:prstGeom prst="round1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رمزدارایی‌های دارای پشتوانه و شفافیت تراکنش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92AF6769-8FAD-4314-ADA1-8EB8C5E7B206}" type="parTrans" cxnId="{D5455060-F16E-4EDF-AD6D-D06B29AA9FA8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67885809-24CC-4AD4-948B-FD3F9744F36F}" type="sibTrans" cxnId="{D5455060-F16E-4EDF-AD6D-D06B29AA9FA8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100FE4E0-3114-4F75-A0AB-72B42A16D43B}">
      <dgm:prSet phldrT="[Text]"/>
      <dgm:spPr>
        <a:xfrm rot="5400000">
          <a:off x="4214172" y="1806074"/>
          <a:ext cx="2408098" cy="3612147"/>
        </a:xfrm>
        <a:prstGeom prst="round1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رمزدارایی‌های جهان‌روا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5F7CA86F-2EC4-459D-BF57-45D40633FAB5}" type="parTrans" cxnId="{C78FBEA5-8041-44BE-A8DD-AAE3A820DC4B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E0A1A8D7-E498-4561-A0C5-5924C84AC06F}" type="sibTrans" cxnId="{C78FBEA5-8041-44BE-A8DD-AAE3A820DC4B}">
      <dgm:prSet/>
      <dgm:spPr/>
      <dgm:t>
        <a:bodyPr/>
        <a:lstStyle/>
        <a:p>
          <a:pPr algn="ctr"/>
          <a:endParaRPr lang="en-US" b="1">
            <a:latin typeface="Telegraph" pitchFamily="2" charset="-78"/>
            <a:cs typeface="Telegraph" pitchFamily="2" charset="-78"/>
          </a:endParaRPr>
        </a:p>
      </dgm:t>
    </dgm:pt>
    <dgm:pt modelId="{D9008853-A7D1-46BC-88F4-A4347DBC88F2}" type="pres">
      <dgm:prSet presAssocID="{72564F9F-E3F2-4158-A4FA-4E74302A01E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964B51A-88D6-496F-B5C1-52AD85DE1C27}" type="pres">
      <dgm:prSet presAssocID="{72564F9F-E3F2-4158-A4FA-4E74302A01EA}" presName="matrix" presStyleCnt="0"/>
      <dgm:spPr/>
    </dgm:pt>
    <dgm:pt modelId="{D5320BAF-F361-41BB-97A0-3329821AAB40}" type="pres">
      <dgm:prSet presAssocID="{72564F9F-E3F2-4158-A4FA-4E74302A01EA}" presName="tile1" presStyleLbl="node1" presStyleIdx="0" presStyleCnt="4" custLinFactNeighborX="0" custLinFactNeighborY="1332"/>
      <dgm:spPr/>
    </dgm:pt>
    <dgm:pt modelId="{79223F56-D606-4D76-82C1-09D3F97247E3}" type="pres">
      <dgm:prSet presAssocID="{72564F9F-E3F2-4158-A4FA-4E74302A01E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740B6CE-0AC4-49CB-AE97-01C12ECDABEC}" type="pres">
      <dgm:prSet presAssocID="{72564F9F-E3F2-4158-A4FA-4E74302A01EA}" presName="tile2" presStyleLbl="node1" presStyleIdx="1" presStyleCnt="4"/>
      <dgm:spPr/>
    </dgm:pt>
    <dgm:pt modelId="{A3693E78-A69A-49C2-A133-965F5047D6E0}" type="pres">
      <dgm:prSet presAssocID="{72564F9F-E3F2-4158-A4FA-4E74302A01E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5F56CB9-4BB4-4DF3-8371-4E0EC2774587}" type="pres">
      <dgm:prSet presAssocID="{72564F9F-E3F2-4158-A4FA-4E74302A01EA}" presName="tile3" presStyleLbl="node1" presStyleIdx="2" presStyleCnt="4" custLinFactNeighborX="0" custLinFactNeighborY="1332"/>
      <dgm:spPr/>
    </dgm:pt>
    <dgm:pt modelId="{8C9278B4-36A3-4ADA-BA7F-3EBB92228CCA}" type="pres">
      <dgm:prSet presAssocID="{72564F9F-E3F2-4158-A4FA-4E74302A01E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D3A284D-EBB6-44B4-95C6-F34BC09F2273}" type="pres">
      <dgm:prSet presAssocID="{72564F9F-E3F2-4158-A4FA-4E74302A01EA}" presName="tile4" presStyleLbl="node1" presStyleIdx="3" presStyleCnt="4" custLinFactNeighborX="0" custLinFactNeighborY="1332"/>
      <dgm:spPr/>
    </dgm:pt>
    <dgm:pt modelId="{E08EF4E2-AA88-46C1-8E08-071B29E155BE}" type="pres">
      <dgm:prSet presAssocID="{72564F9F-E3F2-4158-A4FA-4E74302A01E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033BBDB-9788-4FC5-A487-A24CD7BAD1ED}" type="pres">
      <dgm:prSet presAssocID="{72564F9F-E3F2-4158-A4FA-4E74302A01EA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57B49E09-CF19-47E4-846A-560507B572E5}" type="presOf" srcId="{9310E028-EF8E-4FF5-A7DC-38F9E664995D}" destId="{A3693E78-A69A-49C2-A133-965F5047D6E0}" srcOrd="1" destOrd="0" presId="urn:microsoft.com/office/officeart/2005/8/layout/matrix1"/>
    <dgm:cxn modelId="{3644360F-E2CB-4F10-AF2B-3FA9548CE7E2}" type="presOf" srcId="{50588AE6-1374-4501-9B4D-2CC4397A4E7E}" destId="{D5320BAF-F361-41BB-97A0-3329821AAB40}" srcOrd="0" destOrd="0" presId="urn:microsoft.com/office/officeart/2005/8/layout/matrix1"/>
    <dgm:cxn modelId="{5F1AAD0F-E56E-42E6-8109-EB845CFDCAED}" type="presOf" srcId="{740F8526-3F83-4909-828C-28C8F87F3157}" destId="{8C9278B4-36A3-4ADA-BA7F-3EBB92228CCA}" srcOrd="1" destOrd="0" presId="urn:microsoft.com/office/officeart/2005/8/layout/matrix1"/>
    <dgm:cxn modelId="{5C8E131D-EBAA-4B0F-A92C-BE0059B0D2E4}" type="presOf" srcId="{9310E028-EF8E-4FF5-A7DC-38F9E664995D}" destId="{2740B6CE-0AC4-49CB-AE97-01C12ECDABEC}" srcOrd="0" destOrd="0" presId="urn:microsoft.com/office/officeart/2005/8/layout/matrix1"/>
    <dgm:cxn modelId="{02394235-995C-42DD-802C-0E7C6D3569BF}" type="presOf" srcId="{100FE4E0-3114-4F75-A0AB-72B42A16D43B}" destId="{E08EF4E2-AA88-46C1-8E08-071B29E155BE}" srcOrd="1" destOrd="0" presId="urn:microsoft.com/office/officeart/2005/8/layout/matrix1"/>
    <dgm:cxn modelId="{D5455060-F16E-4EDF-AD6D-D06B29AA9FA8}" srcId="{A3165C15-D921-4C3E-A39B-7E42DB411781}" destId="{740F8526-3F83-4909-828C-28C8F87F3157}" srcOrd="2" destOrd="0" parTransId="{92AF6769-8FAD-4314-ADA1-8EB8C5E7B206}" sibTransId="{67885809-24CC-4AD4-948B-FD3F9744F36F}"/>
    <dgm:cxn modelId="{520B7246-8489-4450-8656-AA03641E5D20}" srcId="{A3165C15-D921-4C3E-A39B-7E42DB411781}" destId="{9310E028-EF8E-4FF5-A7DC-38F9E664995D}" srcOrd="1" destOrd="0" parTransId="{2932C437-4283-4070-A264-F42D198C8188}" sibTransId="{463C4846-87BA-42D1-B554-9D9CFC653C06}"/>
    <dgm:cxn modelId="{3D3D778D-BDB8-4703-9284-98165B1CDB27}" type="presOf" srcId="{72564F9F-E3F2-4158-A4FA-4E74302A01EA}" destId="{D9008853-A7D1-46BC-88F4-A4347DBC88F2}" srcOrd="0" destOrd="0" presId="urn:microsoft.com/office/officeart/2005/8/layout/matrix1"/>
    <dgm:cxn modelId="{C78FBEA5-8041-44BE-A8DD-AAE3A820DC4B}" srcId="{A3165C15-D921-4C3E-A39B-7E42DB411781}" destId="{100FE4E0-3114-4F75-A0AB-72B42A16D43B}" srcOrd="3" destOrd="0" parTransId="{5F7CA86F-2EC4-459D-BF57-45D40633FAB5}" sibTransId="{E0A1A8D7-E498-4561-A0C5-5924C84AC06F}"/>
    <dgm:cxn modelId="{C18F92A8-D1CF-4BC6-8735-7E7D87E6A583}" srcId="{72564F9F-E3F2-4158-A4FA-4E74302A01EA}" destId="{A3165C15-D921-4C3E-A39B-7E42DB411781}" srcOrd="0" destOrd="0" parTransId="{73A53107-F820-4904-8864-5F7E75A4433E}" sibTransId="{5D011A45-9F15-405E-99FB-CF30CBEC73FE}"/>
    <dgm:cxn modelId="{375C17AA-5725-4C15-9ACD-278E941A489C}" type="presOf" srcId="{50588AE6-1374-4501-9B4D-2CC4397A4E7E}" destId="{79223F56-D606-4D76-82C1-09D3F97247E3}" srcOrd="1" destOrd="0" presId="urn:microsoft.com/office/officeart/2005/8/layout/matrix1"/>
    <dgm:cxn modelId="{E3F018B5-7A31-4428-BC33-9F599440DA12}" type="presOf" srcId="{A3165C15-D921-4C3E-A39B-7E42DB411781}" destId="{9033BBDB-9788-4FC5-A487-A24CD7BAD1ED}" srcOrd="0" destOrd="0" presId="urn:microsoft.com/office/officeart/2005/8/layout/matrix1"/>
    <dgm:cxn modelId="{04EA30B8-EEA0-4DD1-8D5C-6B2BCD8D2F0B}" type="presOf" srcId="{740F8526-3F83-4909-828C-28C8F87F3157}" destId="{C5F56CB9-4BB4-4DF3-8371-4E0EC2774587}" srcOrd="0" destOrd="0" presId="urn:microsoft.com/office/officeart/2005/8/layout/matrix1"/>
    <dgm:cxn modelId="{774848F6-79C3-4F24-8CB1-051CEAAE3FED}" type="presOf" srcId="{100FE4E0-3114-4F75-A0AB-72B42A16D43B}" destId="{1D3A284D-EBB6-44B4-95C6-F34BC09F2273}" srcOrd="0" destOrd="0" presId="urn:microsoft.com/office/officeart/2005/8/layout/matrix1"/>
    <dgm:cxn modelId="{757445FC-043E-4818-B7C4-7B01CBC6802D}" srcId="{A3165C15-D921-4C3E-A39B-7E42DB411781}" destId="{50588AE6-1374-4501-9B4D-2CC4397A4E7E}" srcOrd="0" destOrd="0" parTransId="{5CD5D2A4-AC78-4EE7-B5CB-820E1F4D7A59}" sibTransId="{E31E729C-997A-482F-9DF5-C6FA10D492F4}"/>
    <dgm:cxn modelId="{FEB5653F-743F-484E-B325-B4E7D195055D}" type="presParOf" srcId="{D9008853-A7D1-46BC-88F4-A4347DBC88F2}" destId="{2964B51A-88D6-496F-B5C1-52AD85DE1C27}" srcOrd="0" destOrd="0" presId="urn:microsoft.com/office/officeart/2005/8/layout/matrix1"/>
    <dgm:cxn modelId="{25125044-B205-4BF4-B6CF-82F9FAFCF928}" type="presParOf" srcId="{2964B51A-88D6-496F-B5C1-52AD85DE1C27}" destId="{D5320BAF-F361-41BB-97A0-3329821AAB40}" srcOrd="0" destOrd="0" presId="urn:microsoft.com/office/officeart/2005/8/layout/matrix1"/>
    <dgm:cxn modelId="{F66FF97A-29B4-4074-A288-3F7C96AB1A22}" type="presParOf" srcId="{2964B51A-88D6-496F-B5C1-52AD85DE1C27}" destId="{79223F56-D606-4D76-82C1-09D3F97247E3}" srcOrd="1" destOrd="0" presId="urn:microsoft.com/office/officeart/2005/8/layout/matrix1"/>
    <dgm:cxn modelId="{1A16C48F-34AF-4F1B-9D1A-9CB11FBAF416}" type="presParOf" srcId="{2964B51A-88D6-496F-B5C1-52AD85DE1C27}" destId="{2740B6CE-0AC4-49CB-AE97-01C12ECDABEC}" srcOrd="2" destOrd="0" presId="urn:microsoft.com/office/officeart/2005/8/layout/matrix1"/>
    <dgm:cxn modelId="{1F7074D8-B86D-4E5C-92E4-29E204EF0944}" type="presParOf" srcId="{2964B51A-88D6-496F-B5C1-52AD85DE1C27}" destId="{A3693E78-A69A-49C2-A133-965F5047D6E0}" srcOrd="3" destOrd="0" presId="urn:microsoft.com/office/officeart/2005/8/layout/matrix1"/>
    <dgm:cxn modelId="{B1806334-096E-4834-889A-E93A9324661E}" type="presParOf" srcId="{2964B51A-88D6-496F-B5C1-52AD85DE1C27}" destId="{C5F56CB9-4BB4-4DF3-8371-4E0EC2774587}" srcOrd="4" destOrd="0" presId="urn:microsoft.com/office/officeart/2005/8/layout/matrix1"/>
    <dgm:cxn modelId="{397097AF-EA9B-4FBE-B4C8-FAEE9FC4184E}" type="presParOf" srcId="{2964B51A-88D6-496F-B5C1-52AD85DE1C27}" destId="{8C9278B4-36A3-4ADA-BA7F-3EBB92228CCA}" srcOrd="5" destOrd="0" presId="urn:microsoft.com/office/officeart/2005/8/layout/matrix1"/>
    <dgm:cxn modelId="{02BEAE50-D486-4FBA-9DBA-06520D3B50FE}" type="presParOf" srcId="{2964B51A-88D6-496F-B5C1-52AD85DE1C27}" destId="{1D3A284D-EBB6-44B4-95C6-F34BC09F2273}" srcOrd="6" destOrd="0" presId="urn:microsoft.com/office/officeart/2005/8/layout/matrix1"/>
    <dgm:cxn modelId="{3F1EEEA7-8CAB-4017-94DB-A4A70BA56EAF}" type="presParOf" srcId="{2964B51A-88D6-496F-B5C1-52AD85DE1C27}" destId="{E08EF4E2-AA88-46C1-8E08-071B29E155BE}" srcOrd="7" destOrd="0" presId="urn:microsoft.com/office/officeart/2005/8/layout/matrix1"/>
    <dgm:cxn modelId="{07F8FC61-EA53-468A-AC1E-0B68CAFC5089}" type="presParOf" srcId="{D9008853-A7D1-46BC-88F4-A4347DBC88F2}" destId="{9033BBDB-9788-4FC5-A487-A24CD7BAD1E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553070-ED8E-40BF-B973-3B0264D157A4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0F8AFD-3B5D-4515-9EA3-FCF7646D4C7F}">
      <dgm:prSet phldrT="[Text]" custT="1"/>
      <dgm:spPr>
        <a:xfrm>
          <a:off x="4118879" y="1987270"/>
          <a:ext cx="2525907" cy="2185011"/>
        </a:xfrm>
        <a:prstGeom prst="hexagon">
          <a:avLst>
            <a:gd name="adj" fmla="val 28570"/>
            <a:gd name="vf" fmla="val 115470"/>
          </a:avLst>
        </a:prstGeo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sz="2800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شورای عالی فضای مجازی</a:t>
          </a:r>
          <a:endParaRPr lang="en-US" sz="2800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81768D6B-0D98-41AA-96A2-77EB7D37CBE9}" type="parTrans" cxnId="{00175F0A-E351-466A-B4C0-C24B61C0EBA9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EF96FF71-37DF-4DCF-A6D2-70EBA36347D1}" type="sibTrans" cxnId="{00175F0A-E351-466A-B4C0-C24B61C0EBA9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88B1E510-2014-490C-819B-79777858C5BA}">
      <dgm:prSet phldrT="[Text]"/>
      <dgm:spPr>
        <a:xfrm>
          <a:off x="4351552" y="0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وزارت صنعت معدن وتجارت</a:t>
          </a:r>
        </a:p>
      </dgm:t>
    </dgm:pt>
    <dgm:pt modelId="{BA7B51BF-26F6-47F6-B46D-346C935B184B}" type="parTrans" cxnId="{BC4BE556-A62D-43A9-9FAC-5A9E69CD912A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4835A6E6-0B4D-4F69-914F-F8213CAC824D}" type="sibTrans" cxnId="{BC4BE556-A62D-43A9-9FAC-5A9E69CD912A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6CDD5AF4-6D83-49DF-A51C-8F8FAF2A7599}">
      <dgm:prSet phldrT="[Text]"/>
      <dgm:spPr>
        <a:xfrm>
          <a:off x="6249948" y="1101438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بانک مرکزی </a:t>
          </a:r>
        </a:p>
      </dgm:t>
    </dgm:pt>
    <dgm:pt modelId="{E8521F9D-4190-408E-991A-DD14659D24B2}" type="parTrans" cxnId="{57BE9F65-2FB1-48A3-8A30-8BA29EBCEE42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451DDB7F-CCB1-4AF0-89F2-FB0429684B41}" type="sibTrans" cxnId="{57BE9F65-2FB1-48A3-8A30-8BA29EBCEE42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7840DCCC-0492-4DAB-B625-A28F01B9A3C3}">
      <dgm:prSet phldrT="[Text]"/>
      <dgm:spPr>
        <a:xfrm>
          <a:off x="6249948" y="3266737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سازمان بورس و اوراق بهادار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7CEF5089-1C94-4B45-BA41-E1491192E118}" type="parTrans" cxnId="{3D2C86E5-5636-4868-BBA0-358C00A3400D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C9DF6C36-8403-4357-806C-27466552C603}" type="sibTrans" cxnId="{3D2C86E5-5636-4868-BBA0-358C00A3400D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93C152A-C1F3-4F1C-9F8C-6B9F89EA3508}">
      <dgm:prSet phldrT="[Text]"/>
      <dgm:spPr>
        <a:xfrm>
          <a:off x="4351552" y="4369407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شورای ملی تامین مالی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FF74A973-6247-4912-BF92-A75F4D88F6F2}" type="parTrans" cxnId="{B75FDDC3-FB56-4F76-BE4D-ED9E0DC9968A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93E18D1-677E-4AB7-9077-9A885581C456}" type="sibTrans" cxnId="{B75FDDC3-FB56-4F76-BE4D-ED9E0DC9968A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90F17793-B568-46BA-9E1A-7CF63833890C}">
      <dgm:prSet phldrT="[Text]"/>
      <dgm:spPr>
        <a:xfrm>
          <a:off x="2444342" y="3267969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مرکز اطلاعات مالی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4F993D2D-D3B2-4A72-9698-585FAC62EFC9}" type="parTrans" cxnId="{AF47397E-4D7B-4427-959E-DCD709599EA3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7D46247-E0B9-425D-BBE3-33B4BF63553A}" type="sibTrans" cxnId="{AF47397E-4D7B-4427-959E-DCD709599EA3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B273A86A-B5D5-4510-8A60-BD92A64E92F6}">
      <dgm:prSet phldrT="[Text]"/>
      <dgm:spPr>
        <a:xfrm>
          <a:off x="2444342" y="1098974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a-IR" b="1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کمیسیون عالی تنظیم مقررات فضای مجازی کشور</a:t>
          </a:r>
          <a:endParaRPr lang="en-US" b="1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gm:t>
    </dgm:pt>
    <dgm:pt modelId="{DD5F5A4C-A84E-4159-BA1C-5AFA549A6B85}" type="parTrans" cxnId="{427E4329-CD7A-49B2-AC21-4A0E2124C593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25319947-C2EF-4541-A936-60055AE35E78}" type="sibTrans" cxnId="{427E4329-CD7A-49B2-AC21-4A0E2124C593}">
      <dgm:prSet/>
      <dgm:spPr/>
      <dgm:t>
        <a:bodyPr/>
        <a:lstStyle/>
        <a:p>
          <a:endParaRPr lang="en-US" b="1">
            <a:latin typeface="XB Roya" panose="02000503090000020004" pitchFamily="2" charset="-78"/>
            <a:cs typeface="XB Roya" panose="02000503090000020004" pitchFamily="2" charset="-78"/>
          </a:endParaRPr>
        </a:p>
      </dgm:t>
    </dgm:pt>
    <dgm:pt modelId="{03CA5BAE-1E6F-4432-A480-76FA944479F5}" type="pres">
      <dgm:prSet presAssocID="{3F553070-ED8E-40BF-B973-3B0264D157A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B3C60C5-7904-4DEC-B011-2FB7E5CD0391}" type="pres">
      <dgm:prSet presAssocID="{530F8AFD-3B5D-4515-9EA3-FCF7646D4C7F}" presName="Parent" presStyleLbl="node0" presStyleIdx="0" presStyleCnt="1">
        <dgm:presLayoutVars>
          <dgm:chMax val="6"/>
          <dgm:chPref val="6"/>
        </dgm:presLayoutVars>
      </dgm:prSet>
      <dgm:spPr/>
    </dgm:pt>
    <dgm:pt modelId="{806ABC26-2F30-4A94-BE7E-DD931DF278E6}" type="pres">
      <dgm:prSet presAssocID="{88B1E510-2014-490C-819B-79777858C5BA}" presName="Accent1" presStyleCnt="0"/>
      <dgm:spPr/>
    </dgm:pt>
    <dgm:pt modelId="{7AF2A85F-D5F8-428C-B26B-800FC4B6BD51}" type="pres">
      <dgm:prSet presAssocID="{88B1E510-2014-490C-819B-79777858C5BA}" presName="Accent" presStyleLbl="bgShp" presStyleIdx="0" presStyleCnt="6"/>
      <dgm:spPr/>
    </dgm:pt>
    <dgm:pt modelId="{CF96B937-E4BA-4B2E-B3EE-6D9E219A8539}" type="pres">
      <dgm:prSet presAssocID="{88B1E510-2014-490C-819B-79777858C5BA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A185A7E-ACE6-4570-8FD4-474A4B0C84C9}" type="pres">
      <dgm:prSet presAssocID="{6CDD5AF4-6D83-49DF-A51C-8F8FAF2A7599}" presName="Accent2" presStyleCnt="0"/>
      <dgm:spPr/>
    </dgm:pt>
    <dgm:pt modelId="{3B899227-1770-4A04-A606-C2B39C0A9065}" type="pres">
      <dgm:prSet presAssocID="{6CDD5AF4-6D83-49DF-A51C-8F8FAF2A7599}" presName="Accent" presStyleLbl="bgShp" presStyleIdx="1" presStyleCnt="6"/>
      <dgm:spPr>
        <a:xfrm>
          <a:off x="5700582" y="941889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C48EB679-6281-4EE7-BF7E-2A14B3B1A931}" type="pres">
      <dgm:prSet presAssocID="{6CDD5AF4-6D83-49DF-A51C-8F8FAF2A7599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FCD55DEF-D5AE-4A31-AB10-A703A42B17D9}" type="pres">
      <dgm:prSet presAssocID="{7840DCCC-0492-4DAB-B625-A28F01B9A3C3}" presName="Accent3" presStyleCnt="0"/>
      <dgm:spPr/>
    </dgm:pt>
    <dgm:pt modelId="{ABAB4B85-11B6-4F04-9CD6-A95A7686D9CE}" type="pres">
      <dgm:prSet presAssocID="{7840DCCC-0492-4DAB-B625-A28F01B9A3C3}" presName="Accent" presStyleLbl="bgShp" presStyleIdx="2" presStyleCnt="6"/>
      <dgm:spPr>
        <a:xfrm>
          <a:off x="6812828" y="2477003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D0AE2FB3-964C-4950-8E8C-DB9706418261}" type="pres">
      <dgm:prSet presAssocID="{7840DCCC-0492-4DAB-B625-A28F01B9A3C3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116A53D4-3A5D-494B-B49B-42D86AED5CEB}" type="pres">
      <dgm:prSet presAssocID="{B93C152A-C1F3-4F1C-9F8C-6B9F89EA3508}" presName="Accent4" presStyleCnt="0"/>
      <dgm:spPr/>
    </dgm:pt>
    <dgm:pt modelId="{0C0F1300-FB9C-42DF-BB1B-BDF141D3ED96}" type="pres">
      <dgm:prSet presAssocID="{B93C152A-C1F3-4F1C-9F8C-6B9F89EA3508}" presName="Accent" presStyleLbl="bgShp" presStyleIdx="3" presStyleCnt="6"/>
      <dgm:spPr>
        <a:xfrm>
          <a:off x="6040190" y="4209859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5EA63A3D-FE0E-443F-89FC-2272FB8A7994}" type="pres">
      <dgm:prSet presAssocID="{B93C152A-C1F3-4F1C-9F8C-6B9F89EA3508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FD2CA8D-7913-4066-8A97-4FDD12564920}" type="pres">
      <dgm:prSet presAssocID="{90F17793-B568-46BA-9E1A-7CF63833890C}" presName="Accent5" presStyleCnt="0"/>
      <dgm:spPr/>
    </dgm:pt>
    <dgm:pt modelId="{24CC45B3-B51B-4B35-A9CB-BEAD048B2BB3}" type="pres">
      <dgm:prSet presAssocID="{90F17793-B568-46BA-9E1A-7CF63833890C}" presName="Accent" presStyleLbl="bgShp" presStyleIdx="4" presStyleCnt="6"/>
      <dgm:spPr>
        <a:xfrm>
          <a:off x="4123580" y="4389736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733C68E1-C23A-4A3E-B699-99780320D14A}" type="pres">
      <dgm:prSet presAssocID="{90F17793-B568-46BA-9E1A-7CF63833890C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6359EAF7-C108-448C-9459-AAEB62B17253}" type="pres">
      <dgm:prSet presAssocID="{B273A86A-B5D5-4510-8A60-BD92A64E92F6}" presName="Accent6" presStyleCnt="0"/>
      <dgm:spPr/>
    </dgm:pt>
    <dgm:pt modelId="{BDC0D191-774E-4E3F-ADEA-D09E44A43AEB}" type="pres">
      <dgm:prSet presAssocID="{B273A86A-B5D5-4510-8A60-BD92A64E92F6}" presName="Accent" presStyleLbl="bgShp" presStyleIdx="5" presStyleCnt="6"/>
      <dgm:spPr>
        <a:xfrm>
          <a:off x="2993120" y="2855238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31329958-2514-4561-820E-A7F830CB00F2}" type="pres">
      <dgm:prSet presAssocID="{B273A86A-B5D5-4510-8A60-BD92A64E92F6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00175F0A-E351-466A-B4C0-C24B61C0EBA9}" srcId="{3F553070-ED8E-40BF-B973-3B0264D157A4}" destId="{530F8AFD-3B5D-4515-9EA3-FCF7646D4C7F}" srcOrd="0" destOrd="0" parTransId="{81768D6B-0D98-41AA-96A2-77EB7D37CBE9}" sibTransId="{EF96FF71-37DF-4DCF-A6D2-70EBA36347D1}"/>
    <dgm:cxn modelId="{427E4329-CD7A-49B2-AC21-4A0E2124C593}" srcId="{530F8AFD-3B5D-4515-9EA3-FCF7646D4C7F}" destId="{B273A86A-B5D5-4510-8A60-BD92A64E92F6}" srcOrd="5" destOrd="0" parTransId="{DD5F5A4C-A84E-4159-BA1C-5AFA549A6B85}" sibTransId="{25319947-C2EF-4541-A936-60055AE35E78}"/>
    <dgm:cxn modelId="{A5B3AD2A-05AE-491B-9A9E-084258D96CF4}" type="presOf" srcId="{90F17793-B568-46BA-9E1A-7CF63833890C}" destId="{733C68E1-C23A-4A3E-B699-99780320D14A}" srcOrd="0" destOrd="0" presId="urn:microsoft.com/office/officeart/2011/layout/HexagonRadial"/>
    <dgm:cxn modelId="{57BE9F65-2FB1-48A3-8A30-8BA29EBCEE42}" srcId="{530F8AFD-3B5D-4515-9EA3-FCF7646D4C7F}" destId="{6CDD5AF4-6D83-49DF-A51C-8F8FAF2A7599}" srcOrd="1" destOrd="0" parTransId="{E8521F9D-4190-408E-991A-DD14659D24B2}" sibTransId="{451DDB7F-CCB1-4AF0-89F2-FB0429684B41}"/>
    <dgm:cxn modelId="{0FDF8D48-BEA6-468C-9EBC-27EDB21FA43A}" type="presOf" srcId="{7840DCCC-0492-4DAB-B625-A28F01B9A3C3}" destId="{D0AE2FB3-964C-4950-8E8C-DB9706418261}" srcOrd="0" destOrd="0" presId="urn:microsoft.com/office/officeart/2011/layout/HexagonRadial"/>
    <dgm:cxn modelId="{2A1F7B6B-1A3B-45F6-B8F4-75A0799CE111}" type="presOf" srcId="{3F553070-ED8E-40BF-B973-3B0264D157A4}" destId="{03CA5BAE-1E6F-4432-A480-76FA944479F5}" srcOrd="0" destOrd="0" presId="urn:microsoft.com/office/officeart/2011/layout/HexagonRadial"/>
    <dgm:cxn modelId="{2C0D216D-87C4-44D5-8371-D64F06DA4783}" type="presOf" srcId="{88B1E510-2014-490C-819B-79777858C5BA}" destId="{CF96B937-E4BA-4B2E-B3EE-6D9E219A8539}" srcOrd="0" destOrd="0" presId="urn:microsoft.com/office/officeart/2011/layout/HexagonRadial"/>
    <dgm:cxn modelId="{BC4BE556-A62D-43A9-9FAC-5A9E69CD912A}" srcId="{530F8AFD-3B5D-4515-9EA3-FCF7646D4C7F}" destId="{88B1E510-2014-490C-819B-79777858C5BA}" srcOrd="0" destOrd="0" parTransId="{BA7B51BF-26F6-47F6-B46D-346C935B184B}" sibTransId="{4835A6E6-0B4D-4F69-914F-F8213CAC824D}"/>
    <dgm:cxn modelId="{AF47397E-4D7B-4427-959E-DCD709599EA3}" srcId="{530F8AFD-3B5D-4515-9EA3-FCF7646D4C7F}" destId="{90F17793-B568-46BA-9E1A-7CF63833890C}" srcOrd="4" destOrd="0" parTransId="{4F993D2D-D3B2-4A72-9698-585FAC62EFC9}" sibTransId="{B7D46247-E0B9-425D-BBE3-33B4BF63553A}"/>
    <dgm:cxn modelId="{2CDDEA85-600D-43F7-B7CD-F1794AC8046D}" type="presOf" srcId="{6CDD5AF4-6D83-49DF-A51C-8F8FAF2A7599}" destId="{C48EB679-6281-4EE7-BF7E-2A14B3B1A931}" srcOrd="0" destOrd="0" presId="urn:microsoft.com/office/officeart/2011/layout/HexagonRadial"/>
    <dgm:cxn modelId="{C08F8686-939D-4259-B67B-CE67758E4D84}" type="presOf" srcId="{B273A86A-B5D5-4510-8A60-BD92A64E92F6}" destId="{31329958-2514-4561-820E-A7F830CB00F2}" srcOrd="0" destOrd="0" presId="urn:microsoft.com/office/officeart/2011/layout/HexagonRadial"/>
    <dgm:cxn modelId="{B75FDDC3-FB56-4F76-BE4D-ED9E0DC9968A}" srcId="{530F8AFD-3B5D-4515-9EA3-FCF7646D4C7F}" destId="{B93C152A-C1F3-4F1C-9F8C-6B9F89EA3508}" srcOrd="3" destOrd="0" parTransId="{FF74A973-6247-4912-BF92-A75F4D88F6F2}" sibTransId="{B93E18D1-677E-4AB7-9077-9A885581C456}"/>
    <dgm:cxn modelId="{050589CF-73B6-474E-BEF6-11CAE2F14464}" type="presOf" srcId="{B93C152A-C1F3-4F1C-9F8C-6B9F89EA3508}" destId="{5EA63A3D-FE0E-443F-89FC-2272FB8A7994}" srcOrd="0" destOrd="0" presId="urn:microsoft.com/office/officeart/2011/layout/HexagonRadial"/>
    <dgm:cxn modelId="{3D2C86E5-5636-4868-BBA0-358C00A3400D}" srcId="{530F8AFD-3B5D-4515-9EA3-FCF7646D4C7F}" destId="{7840DCCC-0492-4DAB-B625-A28F01B9A3C3}" srcOrd="2" destOrd="0" parTransId="{7CEF5089-1C94-4B45-BA41-E1491192E118}" sibTransId="{C9DF6C36-8403-4357-806C-27466552C603}"/>
    <dgm:cxn modelId="{0BA7B7FC-79F2-419C-B950-5D64C2A40D40}" type="presOf" srcId="{530F8AFD-3B5D-4515-9EA3-FCF7646D4C7F}" destId="{3B3C60C5-7904-4DEC-B011-2FB7E5CD0391}" srcOrd="0" destOrd="0" presId="urn:microsoft.com/office/officeart/2011/layout/HexagonRadial"/>
    <dgm:cxn modelId="{7037991F-AE1E-4265-A8B0-71A98CBC5B87}" type="presParOf" srcId="{03CA5BAE-1E6F-4432-A480-76FA944479F5}" destId="{3B3C60C5-7904-4DEC-B011-2FB7E5CD0391}" srcOrd="0" destOrd="0" presId="urn:microsoft.com/office/officeart/2011/layout/HexagonRadial"/>
    <dgm:cxn modelId="{55C3CBDF-08DA-4E15-9C40-E0DBE283EED4}" type="presParOf" srcId="{03CA5BAE-1E6F-4432-A480-76FA944479F5}" destId="{806ABC26-2F30-4A94-BE7E-DD931DF278E6}" srcOrd="1" destOrd="0" presId="urn:microsoft.com/office/officeart/2011/layout/HexagonRadial"/>
    <dgm:cxn modelId="{0C47BA4B-03D0-4086-98A8-F1BCBD4762BE}" type="presParOf" srcId="{806ABC26-2F30-4A94-BE7E-DD931DF278E6}" destId="{7AF2A85F-D5F8-428C-B26B-800FC4B6BD51}" srcOrd="0" destOrd="0" presId="urn:microsoft.com/office/officeart/2011/layout/HexagonRadial"/>
    <dgm:cxn modelId="{5BBF6B4A-8118-4369-AD57-C9DDC0972395}" type="presParOf" srcId="{03CA5BAE-1E6F-4432-A480-76FA944479F5}" destId="{CF96B937-E4BA-4B2E-B3EE-6D9E219A8539}" srcOrd="2" destOrd="0" presId="urn:microsoft.com/office/officeart/2011/layout/HexagonRadial"/>
    <dgm:cxn modelId="{DD2BBA0A-1BEF-40FE-8B6F-A29040016D7F}" type="presParOf" srcId="{03CA5BAE-1E6F-4432-A480-76FA944479F5}" destId="{7A185A7E-ACE6-4570-8FD4-474A4B0C84C9}" srcOrd="3" destOrd="0" presId="urn:microsoft.com/office/officeart/2011/layout/HexagonRadial"/>
    <dgm:cxn modelId="{B4E35E01-47DC-47AC-8108-B5937FF3F3F0}" type="presParOf" srcId="{7A185A7E-ACE6-4570-8FD4-474A4B0C84C9}" destId="{3B899227-1770-4A04-A606-C2B39C0A9065}" srcOrd="0" destOrd="0" presId="urn:microsoft.com/office/officeart/2011/layout/HexagonRadial"/>
    <dgm:cxn modelId="{B3F3CE09-4590-4582-836D-2F08FF558390}" type="presParOf" srcId="{03CA5BAE-1E6F-4432-A480-76FA944479F5}" destId="{C48EB679-6281-4EE7-BF7E-2A14B3B1A931}" srcOrd="4" destOrd="0" presId="urn:microsoft.com/office/officeart/2011/layout/HexagonRadial"/>
    <dgm:cxn modelId="{ED8463A5-99FB-4DB0-B2AE-E29D3912512F}" type="presParOf" srcId="{03CA5BAE-1E6F-4432-A480-76FA944479F5}" destId="{FCD55DEF-D5AE-4A31-AB10-A703A42B17D9}" srcOrd="5" destOrd="0" presId="urn:microsoft.com/office/officeart/2011/layout/HexagonRadial"/>
    <dgm:cxn modelId="{53A6220F-9F55-4BC9-A608-F85F81499002}" type="presParOf" srcId="{FCD55DEF-D5AE-4A31-AB10-A703A42B17D9}" destId="{ABAB4B85-11B6-4F04-9CD6-A95A7686D9CE}" srcOrd="0" destOrd="0" presId="urn:microsoft.com/office/officeart/2011/layout/HexagonRadial"/>
    <dgm:cxn modelId="{16D18453-FC59-4207-8D34-5F51FCD8E34F}" type="presParOf" srcId="{03CA5BAE-1E6F-4432-A480-76FA944479F5}" destId="{D0AE2FB3-964C-4950-8E8C-DB9706418261}" srcOrd="6" destOrd="0" presId="urn:microsoft.com/office/officeart/2011/layout/HexagonRadial"/>
    <dgm:cxn modelId="{8923D616-8993-4B63-AA54-45C3290F3B61}" type="presParOf" srcId="{03CA5BAE-1E6F-4432-A480-76FA944479F5}" destId="{116A53D4-3A5D-494B-B49B-42D86AED5CEB}" srcOrd="7" destOrd="0" presId="urn:microsoft.com/office/officeart/2011/layout/HexagonRadial"/>
    <dgm:cxn modelId="{D521F13B-0BFA-4A7C-9BB8-23000D019352}" type="presParOf" srcId="{116A53D4-3A5D-494B-B49B-42D86AED5CEB}" destId="{0C0F1300-FB9C-42DF-BB1B-BDF141D3ED96}" srcOrd="0" destOrd="0" presId="urn:microsoft.com/office/officeart/2011/layout/HexagonRadial"/>
    <dgm:cxn modelId="{68784DCE-2FEF-4F16-9842-2BE00DC3B942}" type="presParOf" srcId="{03CA5BAE-1E6F-4432-A480-76FA944479F5}" destId="{5EA63A3D-FE0E-443F-89FC-2272FB8A7994}" srcOrd="8" destOrd="0" presId="urn:microsoft.com/office/officeart/2011/layout/HexagonRadial"/>
    <dgm:cxn modelId="{712794BF-2F3B-4C29-BC06-ED44E1BE1FE1}" type="presParOf" srcId="{03CA5BAE-1E6F-4432-A480-76FA944479F5}" destId="{3FD2CA8D-7913-4066-8A97-4FDD12564920}" srcOrd="9" destOrd="0" presId="urn:microsoft.com/office/officeart/2011/layout/HexagonRadial"/>
    <dgm:cxn modelId="{65D56981-65DE-4E21-BC18-0F04DE183498}" type="presParOf" srcId="{3FD2CA8D-7913-4066-8A97-4FDD12564920}" destId="{24CC45B3-B51B-4B35-A9CB-BEAD048B2BB3}" srcOrd="0" destOrd="0" presId="urn:microsoft.com/office/officeart/2011/layout/HexagonRadial"/>
    <dgm:cxn modelId="{9B1F75BD-67D7-4814-9F17-4982CFB3F56C}" type="presParOf" srcId="{03CA5BAE-1E6F-4432-A480-76FA944479F5}" destId="{733C68E1-C23A-4A3E-B699-99780320D14A}" srcOrd="10" destOrd="0" presId="urn:microsoft.com/office/officeart/2011/layout/HexagonRadial"/>
    <dgm:cxn modelId="{8B3D301E-6F1C-4688-80A2-50D09397BACD}" type="presParOf" srcId="{03CA5BAE-1E6F-4432-A480-76FA944479F5}" destId="{6359EAF7-C108-448C-9459-AAEB62B17253}" srcOrd="11" destOrd="0" presId="urn:microsoft.com/office/officeart/2011/layout/HexagonRadial"/>
    <dgm:cxn modelId="{7F1AEA94-284A-4150-B8F6-04D8A097E754}" type="presParOf" srcId="{6359EAF7-C108-448C-9459-AAEB62B17253}" destId="{BDC0D191-774E-4E3F-ADEA-D09E44A43AEB}" srcOrd="0" destOrd="0" presId="urn:microsoft.com/office/officeart/2011/layout/HexagonRadial"/>
    <dgm:cxn modelId="{D5A1F050-59D3-4C52-B351-32DA9602C56A}" type="presParOf" srcId="{03CA5BAE-1E6F-4432-A480-76FA944479F5}" destId="{31329958-2514-4561-820E-A7F830CB00F2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ACAF0-E893-4B35-BC3B-B932E020D169}">
      <dsp:nvSpPr>
        <dsp:cNvPr id="0" name=""/>
        <dsp:cNvSpPr/>
      </dsp:nvSpPr>
      <dsp:spPr>
        <a:xfrm>
          <a:off x="397800" y="2490321"/>
          <a:ext cx="1573210" cy="1375183"/>
        </a:xfrm>
        <a:prstGeom prst="rightArrow">
          <a:avLst>
            <a:gd name="adj1" fmla="val 70000"/>
            <a:gd name="adj2" fmla="val 50000"/>
          </a:avLst>
        </a:prstGeom>
        <a:solidFill>
          <a:srgbClr val="003EA2">
            <a:alpha val="9000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7620" bIns="3810" numCol="1" spcCol="1270" anchor="ctr" anchorCtr="0">
          <a:noAutofit/>
        </a:bodyPr>
        <a:lstStyle/>
        <a:p>
          <a:pPr marL="169863" lvl="1" indent="0" algn="ct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تصویبنامه درخصوص استفاده از رمزارزها</a:t>
          </a:r>
          <a:endParaRPr lang="en-US" sz="6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69863" lvl="1" indent="0" algn="ct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ممنوع</a:t>
          </a:r>
          <a:endParaRPr lang="en-US" sz="6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791102" y="2696598"/>
        <a:ext cx="766940" cy="962629"/>
      </dsp:txXfrm>
    </dsp:sp>
    <dsp:sp modelId="{A9ED12B0-EF12-49EE-BA4C-7DA873F041E0}">
      <dsp:nvSpPr>
        <dsp:cNvPr id="0" name=""/>
        <dsp:cNvSpPr/>
      </dsp:nvSpPr>
      <dsp:spPr>
        <a:xfrm>
          <a:off x="4497" y="2784610"/>
          <a:ext cx="786605" cy="786605"/>
        </a:xfrm>
        <a:prstGeom prst="ellipse">
          <a:avLst/>
        </a:prstGeo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6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رمزارز</a:t>
          </a:r>
          <a:endParaRPr lang="en-US" sz="16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119693" y="2899806"/>
        <a:ext cx="556213" cy="556213"/>
      </dsp:txXfrm>
    </dsp:sp>
    <dsp:sp modelId="{84D8303F-3E4B-4542-9498-16995EEE1176}">
      <dsp:nvSpPr>
        <dsp:cNvPr id="0" name=""/>
        <dsp:cNvSpPr/>
      </dsp:nvSpPr>
      <dsp:spPr>
        <a:xfrm>
          <a:off x="2462638" y="2490321"/>
          <a:ext cx="1573210" cy="1375183"/>
        </a:xfrm>
        <a:prstGeom prst="rightArrow">
          <a:avLst>
            <a:gd name="adj1" fmla="val 70000"/>
            <a:gd name="adj2" fmla="val 50000"/>
          </a:avLst>
        </a:prstGeom>
        <a:solidFill>
          <a:srgbClr val="003EA2">
            <a:alpha val="9000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7620" bIns="3810" numCol="1" spcCol="1270" anchor="ctr" anchorCtr="0">
          <a:noAutofit/>
        </a:bodyPr>
        <a:lstStyle/>
        <a:p>
          <a:pPr marL="287338" lvl="1" indent="0" algn="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آیین‌نامه استخراج رمزدارایی ها</a:t>
          </a:r>
          <a:endParaRPr lang="en-US" sz="6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287338" lvl="1" indent="0" algn="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مجاز</a:t>
          </a:r>
          <a:endParaRPr lang="en-US" sz="6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2855941" y="2696598"/>
        <a:ext cx="766940" cy="962629"/>
      </dsp:txXfrm>
    </dsp:sp>
    <dsp:sp modelId="{7C5D641B-D393-4352-A354-D27528C0332F}">
      <dsp:nvSpPr>
        <dsp:cNvPr id="0" name=""/>
        <dsp:cNvSpPr/>
      </dsp:nvSpPr>
      <dsp:spPr>
        <a:xfrm>
          <a:off x="2069336" y="2784610"/>
          <a:ext cx="786605" cy="786605"/>
        </a:xfrm>
        <a:prstGeom prst="ellipse">
          <a:avLst/>
        </a:prstGeo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sz="11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2184532" y="2899806"/>
        <a:ext cx="556213" cy="556213"/>
      </dsp:txXfrm>
    </dsp:sp>
    <dsp:sp modelId="{848622F3-441F-49E2-98EB-5AE888FAE88A}">
      <dsp:nvSpPr>
        <dsp:cNvPr id="0" name=""/>
        <dsp:cNvSpPr/>
      </dsp:nvSpPr>
      <dsp:spPr>
        <a:xfrm>
          <a:off x="4527477" y="2490321"/>
          <a:ext cx="1573210" cy="1375183"/>
        </a:xfrm>
        <a:prstGeom prst="rightArrow">
          <a:avLst>
            <a:gd name="adj1" fmla="val 70000"/>
            <a:gd name="adj2" fmla="val 50000"/>
          </a:avLst>
        </a:prstGeom>
        <a:solidFill>
          <a:srgbClr val="003EA2">
            <a:alpha val="90000"/>
          </a:srgbClr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7620" bIns="3810" numCol="1" spcCol="1270" anchor="ctr" anchorCtr="0">
          <a:noAutofit/>
        </a:bodyPr>
        <a:lstStyle/>
        <a:p>
          <a:pPr marL="57150" lvl="1" indent="-57150" algn="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قانون اصلاح مواد ۷۰۵ تا ۷۱۱ کتاب پنجم قانون مجازات اسلامی </a:t>
          </a:r>
          <a:endParaRPr lang="en-US" sz="6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57150" lvl="1" indent="-57150" algn="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ممنوع</a:t>
          </a:r>
          <a:endParaRPr lang="en-US" sz="6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4920780" y="2696598"/>
        <a:ext cx="766940" cy="962629"/>
      </dsp:txXfrm>
    </dsp:sp>
    <dsp:sp modelId="{3241D445-F5CB-42C5-8E3C-EB187180D16C}">
      <dsp:nvSpPr>
        <dsp:cNvPr id="0" name=""/>
        <dsp:cNvSpPr/>
      </dsp:nvSpPr>
      <dsp:spPr>
        <a:xfrm>
          <a:off x="4134175" y="2784610"/>
          <a:ext cx="786605" cy="786605"/>
        </a:xfrm>
        <a:prstGeom prst="ellipse">
          <a:avLst/>
        </a:prstGeo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1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ارز الکترونیکی/رمزارز</a:t>
          </a:r>
          <a:endParaRPr lang="en-US" sz="11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4249371" y="2899806"/>
        <a:ext cx="556213" cy="556213"/>
      </dsp:txXfrm>
    </dsp:sp>
    <dsp:sp modelId="{AF81F852-2DC4-49CD-A44B-4A3C3889A8F1}">
      <dsp:nvSpPr>
        <dsp:cNvPr id="0" name=""/>
        <dsp:cNvSpPr/>
      </dsp:nvSpPr>
      <dsp:spPr>
        <a:xfrm>
          <a:off x="6592316" y="2490321"/>
          <a:ext cx="1573210" cy="1375183"/>
        </a:xfrm>
        <a:prstGeom prst="rightArrow">
          <a:avLst>
            <a:gd name="adj1" fmla="val 70000"/>
            <a:gd name="adj2" fmla="val 50000"/>
          </a:avLst>
        </a:prstGeom>
        <a:solidFill>
          <a:srgbClr val="1951AB"/>
        </a:solidFill>
        <a:ln w="12700" cap="flat" cmpd="sng" algn="ctr"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7620" bIns="3810" numCol="1" spcCol="1270" anchor="ctr" anchorCtr="0">
          <a:noAutofit/>
        </a:bodyPr>
        <a:lstStyle/>
        <a:p>
          <a:pPr marL="115888" lvl="1" indent="0" algn="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قانون بانک مرکزی جمهوری اسلامی ایران</a:t>
          </a:r>
          <a:endParaRPr lang="en-US" sz="6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15888" lvl="1" indent="0" algn="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b="0" i="0" kern="1200" dirty="0">
              <a:solidFill>
                <a:schemeClr val="bg1"/>
              </a:solidFill>
              <a:cs typeface="0 Roya" panose="00000400000000000000" pitchFamily="2" charset="-78"/>
            </a:rPr>
            <a:t>چارچوب سیاست‌گذاری و تنظیم‌گری ‌بانک مرکزی در حوزه رمزپول‌ها</a:t>
          </a:r>
          <a:endParaRPr lang="en-US" sz="600" kern="1200" dirty="0">
            <a:solidFill>
              <a:schemeClr val="bg1"/>
            </a:solidFill>
            <a:latin typeface="XB Roya" panose="02000503090000020004" pitchFamily="2" charset="-78"/>
            <a:ea typeface="+mn-ea"/>
            <a:cs typeface="0 Roya" panose="00000400000000000000" pitchFamily="2" charset="-78"/>
          </a:endParaRPr>
        </a:p>
        <a:p>
          <a:pPr marL="115888" lvl="1" indent="0" algn="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مجاز مشروط</a:t>
          </a:r>
          <a:endParaRPr lang="en-US" sz="6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6985618" y="2696598"/>
        <a:ext cx="766940" cy="962629"/>
      </dsp:txXfrm>
    </dsp:sp>
    <dsp:sp modelId="{CC7FD273-AE10-4EEF-B4DA-778F88773108}">
      <dsp:nvSpPr>
        <dsp:cNvPr id="0" name=""/>
        <dsp:cNvSpPr/>
      </dsp:nvSpPr>
      <dsp:spPr>
        <a:xfrm>
          <a:off x="6199013" y="2784610"/>
          <a:ext cx="786605" cy="786605"/>
        </a:xfrm>
        <a:prstGeom prst="ellipse">
          <a:avLst/>
        </a:prstGeo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رمزپول</a:t>
          </a:r>
          <a:endParaRPr lang="en-US" sz="1400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6314209" y="2899806"/>
        <a:ext cx="556213" cy="556213"/>
      </dsp:txXfrm>
    </dsp:sp>
    <dsp:sp modelId="{6AAF4525-FD55-401D-868F-8982F7F76C6E}">
      <dsp:nvSpPr>
        <dsp:cNvPr id="0" name=""/>
        <dsp:cNvSpPr/>
      </dsp:nvSpPr>
      <dsp:spPr>
        <a:xfrm>
          <a:off x="8657154" y="2490321"/>
          <a:ext cx="1573210" cy="1375183"/>
        </a:xfrm>
        <a:prstGeom prst="rightArrow">
          <a:avLst>
            <a:gd name="adj1" fmla="val 70000"/>
            <a:gd name="adj2" fmla="val 50000"/>
          </a:avLst>
        </a:prstGeom>
        <a:solidFill>
          <a:srgbClr val="1951AB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3810" rIns="7620" bIns="3810" numCol="1" spcCol="1270" anchor="ctr" anchorCtr="0">
          <a:noAutofit/>
        </a:bodyPr>
        <a:lstStyle/>
        <a:p>
          <a:pPr marL="57150" lvl="1" indent="-57150" algn="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chemeClr val="bg1"/>
              </a:solidFill>
              <a:latin typeface="XB Roya" panose="02000503090000020004" pitchFamily="2" charset="-78"/>
              <a:cs typeface="XB Roya" panose="02000503090000020004" pitchFamily="2" charset="-78"/>
            </a:rPr>
            <a:t>نظام نامه رمزارز کمیسیون عالی تنظیم مقررات فضای مجازی</a:t>
          </a:r>
          <a:endParaRPr lang="en-US" sz="600" kern="1200" dirty="0">
            <a:solidFill>
              <a:schemeClr val="bg1"/>
            </a:solidFill>
            <a:latin typeface="XB Roya" panose="02000503090000020004" pitchFamily="2" charset="-78"/>
            <a:cs typeface="XB Roya" panose="02000503090000020004" pitchFamily="2" charset="-78"/>
          </a:endParaRPr>
        </a:p>
        <a:p>
          <a:pPr marL="57150" lvl="1" indent="-57150" algn="r" defTabSz="2667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600" kern="1200" dirty="0">
              <a:solidFill>
                <a:schemeClr val="bg1"/>
              </a:solidFill>
              <a:latin typeface="XB Roya" panose="02000503090000020004" pitchFamily="2" charset="-78"/>
              <a:cs typeface="XB Roya" panose="02000503090000020004" pitchFamily="2" charset="-78"/>
            </a:rPr>
            <a:t>مجاز مشروط</a:t>
          </a:r>
          <a:endParaRPr lang="en-US" sz="600" kern="1200" dirty="0">
            <a:solidFill>
              <a:schemeClr val="bg1"/>
            </a:solidFill>
            <a:latin typeface="XB Roya" panose="02000503090000020004" pitchFamily="2" charset="-78"/>
            <a:cs typeface="XB Roya" panose="02000503090000020004" pitchFamily="2" charset="-78"/>
          </a:endParaRPr>
        </a:p>
      </dsp:txBody>
      <dsp:txXfrm>
        <a:off x="9050457" y="2696598"/>
        <a:ext cx="766940" cy="962629"/>
      </dsp:txXfrm>
    </dsp:sp>
    <dsp:sp modelId="{50244129-B70D-45D6-8939-A3EC576D010A}">
      <dsp:nvSpPr>
        <dsp:cNvPr id="0" name=""/>
        <dsp:cNvSpPr/>
      </dsp:nvSpPr>
      <dsp:spPr>
        <a:xfrm>
          <a:off x="8263852" y="2784610"/>
          <a:ext cx="786605" cy="786605"/>
        </a:xfrm>
        <a:prstGeom prst="ellipse">
          <a:avLst/>
        </a:prstGeom>
        <a:solidFill>
          <a:srgbClr val="A8231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400" kern="1200" dirty="0">
              <a:latin typeface="XB Roya" panose="02000503090000020004" pitchFamily="2" charset="-78"/>
              <a:cs typeface="XB Roya" panose="02000503090000020004" pitchFamily="2" charset="-78"/>
            </a:rPr>
            <a:t>دارایی رقومی</a:t>
          </a:r>
          <a:endParaRPr lang="en-US" sz="1400" kern="1200" dirty="0">
            <a:latin typeface="XB Roya" panose="02000503090000020004" pitchFamily="2" charset="-78"/>
            <a:cs typeface="XB Roya" panose="02000503090000020004" pitchFamily="2" charset="-78"/>
          </a:endParaRPr>
        </a:p>
      </dsp:txBody>
      <dsp:txXfrm>
        <a:off x="8379048" y="2899806"/>
        <a:ext cx="556213" cy="5562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9B3EF-0508-495A-8498-4E186AC202FB}">
      <dsp:nvSpPr>
        <dsp:cNvPr id="0" name=""/>
        <dsp:cNvSpPr/>
      </dsp:nvSpPr>
      <dsp:spPr>
        <a:xfrm rot="5400000">
          <a:off x="-239905" y="537212"/>
          <a:ext cx="1599371" cy="1119560"/>
        </a:xfrm>
        <a:prstGeom prst="chevron">
          <a:avLst/>
        </a:prstGeo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3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sz="23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" y="857086"/>
        <a:ext cx="1119560" cy="479811"/>
      </dsp:txXfrm>
    </dsp:sp>
    <dsp:sp modelId="{2380EC22-5A91-47C2-BBE0-B8B81821E3F0}">
      <dsp:nvSpPr>
        <dsp:cNvPr id="0" name=""/>
        <dsp:cNvSpPr/>
      </dsp:nvSpPr>
      <dsp:spPr>
        <a:xfrm rot="5400000">
          <a:off x="4786447" y="-3505688"/>
          <a:ext cx="1621108" cy="8954881"/>
        </a:xfrm>
        <a:prstGeom prst="round2SameRect">
          <a:avLst/>
        </a:prstGeo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نوعی ارزش رقومی (دیجیتالی) كه الگوی ساخت نشان حساب و خلق و تسویه ارزش رقومی (دیجیتالی) بر پایه فناوری دفتر كل توزیع ‌شده می‌باشد و قیمت آن بر مبنای پول رایج كشورها، ثابت یا متغیر بوده و نرخ آن در بازارهای متمركز یا غیرمتمركز داخلی یا بین ‌المللی تعیین می‌شود و كاركرد ذخیره ارزش آن بر كاركردهای واسطه مبادله و سنجش ارزش غلبه دارد.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آیین‌نامه استخراج رمزدارایی‌ها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ارزش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119561" y="240334"/>
        <a:ext cx="8875745" cy="1462836"/>
      </dsp:txXfrm>
    </dsp:sp>
    <dsp:sp modelId="{34C6A4E8-DDD2-43CA-9350-70C9F8DF53B9}">
      <dsp:nvSpPr>
        <dsp:cNvPr id="0" name=""/>
        <dsp:cNvSpPr/>
      </dsp:nvSpPr>
      <dsp:spPr>
        <a:xfrm rot="5400000">
          <a:off x="-239905" y="2259710"/>
          <a:ext cx="1599371" cy="1119560"/>
        </a:xfrm>
        <a:prstGeom prst="chevron">
          <a:avLst/>
        </a:prstGeo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3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sz="23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" y="2579584"/>
        <a:ext cx="1119560" cy="479811"/>
      </dsp:txXfrm>
    </dsp:sp>
    <dsp:sp modelId="{D33D8305-A339-423F-9BE5-6A53AB0449A0}">
      <dsp:nvSpPr>
        <dsp:cNvPr id="0" name=""/>
        <dsp:cNvSpPr/>
      </dsp:nvSpPr>
      <dsp:spPr>
        <a:xfrm rot="5400000">
          <a:off x="4791546" y="-1937840"/>
          <a:ext cx="1610909" cy="8954881"/>
        </a:xfrm>
        <a:prstGeom prst="round2SameRect">
          <a:avLst/>
        </a:prstGeo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هر موجودیت رقومی رمزنگاری شده غیرقابل نسخه برداری حاکی از ارزش یا حقی که با استفاده از فناوری دفتر کل توزیع شده، در فضای مجازی قابل تولید، نگهداری، انتقال و معامله است.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نظام‌نامه رمزارز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سند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119560" y="1812784"/>
        <a:ext cx="8876243" cy="1453633"/>
      </dsp:txXfrm>
    </dsp:sp>
    <dsp:sp modelId="{81D0061E-C081-46F3-8322-BDBC8B9DAA56}">
      <dsp:nvSpPr>
        <dsp:cNvPr id="0" name=""/>
        <dsp:cNvSpPr/>
      </dsp:nvSpPr>
      <dsp:spPr>
        <a:xfrm rot="5400000">
          <a:off x="-200049" y="3905232"/>
          <a:ext cx="1599371" cy="1119560"/>
        </a:xfrm>
        <a:prstGeom prst="chevron">
          <a:avLst/>
        </a:prstGeo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3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 پول</a:t>
          </a:r>
          <a:endParaRPr lang="en-US" sz="23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39857" y="4225106"/>
        <a:ext cx="1119560" cy="479811"/>
      </dsp:txXfrm>
    </dsp:sp>
    <dsp:sp modelId="{3129C493-C893-411E-B196-67F32F820113}">
      <dsp:nvSpPr>
        <dsp:cNvPr id="0" name=""/>
        <dsp:cNvSpPr/>
      </dsp:nvSpPr>
      <dsp:spPr>
        <a:xfrm rot="5400000">
          <a:off x="4868522" y="-171788"/>
          <a:ext cx="1456956" cy="8954881"/>
        </a:xfrm>
        <a:prstGeom prst="round2SameRect">
          <a:avLst/>
        </a:prstGeo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نوعی پول رقومی (دیجیتال) رمزنگاری ‌شده‌ است كه در بستر پایگاه داده اشتراكی به ‌صورت متمركز (با محوریت بانك مركزی) یا غیرمتمركز ایجاد و به ‌صورت غیر‌متمركز مبادله می‌شود.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قانون بانک مرکزی جمهوری اسلامی ایران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ابزار پرداخت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119560" y="3648297"/>
        <a:ext cx="8883758" cy="13147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9B3EF-0508-495A-8498-4E186AC202FB}">
      <dsp:nvSpPr>
        <dsp:cNvPr id="0" name=""/>
        <dsp:cNvSpPr/>
      </dsp:nvSpPr>
      <dsp:spPr>
        <a:xfrm rot="5400000">
          <a:off x="-239905" y="537212"/>
          <a:ext cx="1599371" cy="1119560"/>
        </a:xfrm>
        <a:prstGeom prst="chevron">
          <a:avLst/>
        </a:prstGeo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sz="12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" y="857086"/>
        <a:ext cx="1119560" cy="479811"/>
      </dsp:txXfrm>
    </dsp:sp>
    <dsp:sp modelId="{2380EC22-5A91-47C2-BBE0-B8B81821E3F0}">
      <dsp:nvSpPr>
        <dsp:cNvPr id="0" name=""/>
        <dsp:cNvSpPr/>
      </dsp:nvSpPr>
      <dsp:spPr>
        <a:xfrm rot="5400000">
          <a:off x="4786447" y="-3505688"/>
          <a:ext cx="1621108" cy="8954881"/>
        </a:xfrm>
        <a:prstGeom prst="round2SameRect">
          <a:avLst/>
        </a:prstGeo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هر نماد رقومی ارزش، حق مالی یا غیرمالی، که به شکل الکترونیکی بصورت متمرکز یا غیرمتمرکز قابل انتشار، عرضه، نگهداری و انتقال است. رمزدارایی‌ها بر اساس کاربرد، شامل سه نوع رمزپول، توکن اوراق بهادار، توکن کاربردی می‌باشند.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چهارچوب سیاست گذاری رمزپول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14300" lvl="1" indent="-114300" algn="r" defTabSz="622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400" b="1" kern="1200" dirty="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سند</a:t>
          </a:r>
          <a:endParaRPr lang="en-US" sz="1400" b="1" kern="1200" dirty="0">
            <a:solidFill>
              <a:prstClr val="white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119561" y="240334"/>
        <a:ext cx="8875745" cy="1462836"/>
      </dsp:txXfrm>
    </dsp:sp>
    <dsp:sp modelId="{34C6A4E8-DDD2-43CA-9350-70C9F8DF53B9}">
      <dsp:nvSpPr>
        <dsp:cNvPr id="0" name=""/>
        <dsp:cNvSpPr/>
      </dsp:nvSpPr>
      <dsp:spPr>
        <a:xfrm rot="5400000">
          <a:off x="-239905" y="2259710"/>
          <a:ext cx="1599371" cy="1119560"/>
        </a:xfrm>
        <a:prstGeom prst="chevron">
          <a:avLst/>
        </a:prstGeo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رمزپول (توکن معاملاتی)</a:t>
          </a:r>
          <a:endParaRPr lang="en-US" sz="12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" y="2579584"/>
        <a:ext cx="1119560" cy="479811"/>
      </dsp:txXfrm>
    </dsp:sp>
    <dsp:sp modelId="{D33D8305-A339-423F-9BE5-6A53AB0449A0}">
      <dsp:nvSpPr>
        <dsp:cNvPr id="0" name=""/>
        <dsp:cNvSpPr/>
      </dsp:nvSpPr>
      <dsp:spPr>
        <a:xfrm rot="5400000">
          <a:off x="4791546" y="-1937840"/>
          <a:ext cx="1610909" cy="8954881"/>
        </a:xfrm>
        <a:prstGeom prst="round2SameRect">
          <a:avLst/>
        </a:prstGeo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نوعی پول رقومی دیجیتال رمزنگاری شده است که در بستر پایگاه داده اشتراکی به صورت متمرکز (با محوریت بانک مرکزی) یا غیرمتمرکز ایجاد و به صورت غیرمتمرکز مبادله می‌شود در این سند، هر جا از واژه رمزپول استفاده می‌شود، منظور انواع رمزپول شامل کلیه توکن‌های معاملاتی، استثنای پول دیجیتال بانک مرکزی است.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>
              <a:solidFill>
                <a:prstClr val="white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چهارچوب سیاست گذاری رمزپول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پول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119560" y="1812784"/>
        <a:ext cx="8876243" cy="1453633"/>
      </dsp:txXfrm>
    </dsp:sp>
    <dsp:sp modelId="{81D0061E-C081-46F3-8322-BDBC8B9DAA56}">
      <dsp:nvSpPr>
        <dsp:cNvPr id="0" name=""/>
        <dsp:cNvSpPr/>
      </dsp:nvSpPr>
      <dsp:spPr>
        <a:xfrm rot="5400000">
          <a:off x="-200049" y="3905232"/>
          <a:ext cx="1599371" cy="1119560"/>
        </a:xfrm>
        <a:prstGeom prst="chevron">
          <a:avLst/>
        </a:prstGeom>
        <a:solidFill>
          <a:srgbClr val="003EA2"/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2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 پول </a:t>
          </a:r>
          <a:r>
            <a:rPr lang="en-US" sz="12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CBDC</a:t>
          </a:r>
        </a:p>
      </dsp:txBody>
      <dsp:txXfrm rot="-5400000">
        <a:off x="39857" y="4225106"/>
        <a:ext cx="1119560" cy="479811"/>
      </dsp:txXfrm>
    </dsp:sp>
    <dsp:sp modelId="{3129C493-C893-411E-B196-67F32F820113}">
      <dsp:nvSpPr>
        <dsp:cNvPr id="0" name=""/>
        <dsp:cNvSpPr/>
      </dsp:nvSpPr>
      <dsp:spPr>
        <a:xfrm rot="5400000">
          <a:off x="4868522" y="-171788"/>
          <a:ext cx="1456956" cy="8954881"/>
        </a:xfrm>
        <a:prstGeom prst="round2SameRect">
          <a:avLst/>
        </a:prstGeom>
        <a:solidFill>
          <a:srgbClr val="A82319">
            <a:alpha val="90000"/>
          </a:srgbClr>
        </a:solidFill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رمزپول با محوریت بانک‌های مرکزی داخلی یا خارجی </a:t>
          </a:r>
          <a:r>
            <a:rPr lang="en-US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CBDC</a:t>
          </a: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نظام نامه رمزارز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a-IR" sz="1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پول</a:t>
          </a:r>
          <a:endParaRPr lang="en-US" sz="1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1119560" y="3648297"/>
        <a:ext cx="8883758" cy="13147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CA427-A6C7-47B3-83DC-71EDD4636143}">
      <dsp:nvSpPr>
        <dsp:cNvPr id="0" name=""/>
        <dsp:cNvSpPr/>
      </dsp:nvSpPr>
      <dsp:spPr>
        <a:xfrm>
          <a:off x="407084" y="1233459"/>
          <a:ext cx="3700379" cy="3700379"/>
        </a:xfrm>
        <a:prstGeom prst="ellipse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EE1A2-57D5-4BAD-878D-148C88E2976D}">
      <dsp:nvSpPr>
        <dsp:cNvPr id="0" name=""/>
        <dsp:cNvSpPr/>
      </dsp:nvSpPr>
      <dsp:spPr>
        <a:xfrm>
          <a:off x="1147160" y="1973535"/>
          <a:ext cx="2220227" cy="2220227"/>
        </a:xfrm>
        <a:prstGeom prst="ellips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37DFC5-5988-487F-B098-60D1F03726F9}">
      <dsp:nvSpPr>
        <dsp:cNvPr id="0" name=""/>
        <dsp:cNvSpPr/>
      </dsp:nvSpPr>
      <dsp:spPr>
        <a:xfrm>
          <a:off x="1887236" y="2713611"/>
          <a:ext cx="740075" cy="740075"/>
        </a:xfrm>
        <a:prstGeom prst="ellipse">
          <a:avLst/>
        </a:prstGeom>
        <a:solidFill>
          <a:srgbClr val="5B9BD5">
            <a:lumMod val="60000"/>
            <a:lumOff val="4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20941-D8B0-4660-A69E-B9C9D13D976B}">
      <dsp:nvSpPr>
        <dsp:cNvPr id="0" name=""/>
        <dsp:cNvSpPr/>
      </dsp:nvSpPr>
      <dsp:spPr>
        <a:xfrm>
          <a:off x="4724193" y="0"/>
          <a:ext cx="1850189" cy="1079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رمزپول</a:t>
          </a:r>
          <a:endParaRPr lang="en-US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4724193" y="0"/>
        <a:ext cx="1850189" cy="1079277"/>
      </dsp:txXfrm>
    </dsp:sp>
    <dsp:sp modelId="{BACC144D-2F40-4172-AA54-DD3ABA38A6AC}">
      <dsp:nvSpPr>
        <dsp:cNvPr id="0" name=""/>
        <dsp:cNvSpPr/>
      </dsp:nvSpPr>
      <dsp:spPr>
        <a:xfrm>
          <a:off x="4261646" y="539638"/>
          <a:ext cx="462547" cy="0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B357F-9520-46C5-B69E-CDC57D95CA93}">
      <dsp:nvSpPr>
        <dsp:cNvPr id="0" name=""/>
        <dsp:cNvSpPr/>
      </dsp:nvSpPr>
      <dsp:spPr>
        <a:xfrm rot="5400000">
          <a:off x="1986838" y="810691"/>
          <a:ext cx="2543394" cy="2002521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EC022-0F36-492C-A715-B7CEE3E53E27}">
      <dsp:nvSpPr>
        <dsp:cNvPr id="0" name=""/>
        <dsp:cNvSpPr/>
      </dsp:nvSpPr>
      <dsp:spPr>
        <a:xfrm>
          <a:off x="4304903" y="1079277"/>
          <a:ext cx="2688769" cy="1079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Crypto asset</a:t>
          </a:r>
        </a:p>
      </dsp:txBody>
      <dsp:txXfrm>
        <a:off x="4304903" y="1079277"/>
        <a:ext cx="2688769" cy="1079277"/>
      </dsp:txXfrm>
    </dsp:sp>
    <dsp:sp modelId="{90C1D7BD-11B8-4714-99D7-F8E39B3E66F1}">
      <dsp:nvSpPr>
        <dsp:cNvPr id="0" name=""/>
        <dsp:cNvSpPr/>
      </dsp:nvSpPr>
      <dsp:spPr>
        <a:xfrm>
          <a:off x="4261646" y="1618915"/>
          <a:ext cx="462547" cy="0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9EC525-BEE6-4594-A2B0-7ED9F69BCA79}">
      <dsp:nvSpPr>
        <dsp:cNvPr id="0" name=""/>
        <dsp:cNvSpPr/>
      </dsp:nvSpPr>
      <dsp:spPr>
        <a:xfrm rot="5400000">
          <a:off x="2532767" y="1873131"/>
          <a:ext cx="1981923" cy="1472134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D86854-2A2A-452B-84F8-052FB710EBA1}">
      <dsp:nvSpPr>
        <dsp:cNvPr id="0" name=""/>
        <dsp:cNvSpPr/>
      </dsp:nvSpPr>
      <dsp:spPr>
        <a:xfrm>
          <a:off x="4455361" y="2158554"/>
          <a:ext cx="2387854" cy="10792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دارایی رقومی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Digital asset</a:t>
          </a:r>
        </a:p>
      </dsp:txBody>
      <dsp:txXfrm>
        <a:off x="4455361" y="2158554"/>
        <a:ext cx="2387854" cy="1079277"/>
      </dsp:txXfrm>
    </dsp:sp>
    <dsp:sp modelId="{412BBBD0-F56B-497A-B563-3063170630C4}">
      <dsp:nvSpPr>
        <dsp:cNvPr id="0" name=""/>
        <dsp:cNvSpPr/>
      </dsp:nvSpPr>
      <dsp:spPr>
        <a:xfrm>
          <a:off x="4261646" y="2698193"/>
          <a:ext cx="462547" cy="0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E00563-CF14-4FBD-B063-D858FBCD1271}">
      <dsp:nvSpPr>
        <dsp:cNvPr id="0" name=""/>
        <dsp:cNvSpPr/>
      </dsp:nvSpPr>
      <dsp:spPr>
        <a:xfrm rot="5400000">
          <a:off x="3079375" y="2934709"/>
          <a:ext cx="1416011" cy="941746"/>
        </a:xfrm>
        <a:prstGeom prst="lin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B9BD5">
              <a:tint val="5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0D83F-933C-4A94-9B12-9D1AB56C2677}">
      <dsp:nvSpPr>
        <dsp:cNvPr id="0" name=""/>
        <dsp:cNvSpPr/>
      </dsp:nvSpPr>
      <dsp:spPr>
        <a:xfrm>
          <a:off x="1294953" y="0"/>
          <a:ext cx="5179818" cy="5179818"/>
        </a:xfrm>
        <a:prstGeom prst="diamond">
          <a:avLst/>
        </a:prstGeom>
        <a:solidFill>
          <a:srgbClr val="A8231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EB119D-9A22-47A0-96B0-E46F719DF2B1}">
      <dsp:nvSpPr>
        <dsp:cNvPr id="0" name=""/>
        <dsp:cNvSpPr/>
      </dsp:nvSpPr>
      <dsp:spPr>
        <a:xfrm>
          <a:off x="1787036" y="492082"/>
          <a:ext cx="2020129" cy="2020129"/>
        </a:xfrm>
        <a:prstGeom prst="round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استفاده از فرصت‌های فناوری</a:t>
          </a:r>
          <a:endParaRPr lang="en-US" sz="2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1885651" y="590697"/>
        <a:ext cx="1822899" cy="1822899"/>
      </dsp:txXfrm>
    </dsp:sp>
    <dsp:sp modelId="{C08D7E42-4554-461F-B11F-E2E9461CF635}">
      <dsp:nvSpPr>
        <dsp:cNvPr id="0" name=""/>
        <dsp:cNvSpPr/>
      </dsp:nvSpPr>
      <dsp:spPr>
        <a:xfrm>
          <a:off x="3962560" y="492082"/>
          <a:ext cx="2020129" cy="2020129"/>
        </a:xfrm>
        <a:prstGeom prst="round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حاکمیت پول ملی</a:t>
          </a:r>
          <a:endParaRPr lang="en-US" sz="2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4061175" y="590697"/>
        <a:ext cx="1822899" cy="1822899"/>
      </dsp:txXfrm>
    </dsp:sp>
    <dsp:sp modelId="{2E4751E6-CFE4-4AB0-B941-934F2B86088D}">
      <dsp:nvSpPr>
        <dsp:cNvPr id="0" name=""/>
        <dsp:cNvSpPr/>
      </dsp:nvSpPr>
      <dsp:spPr>
        <a:xfrm>
          <a:off x="1787036" y="2667606"/>
          <a:ext cx="2020129" cy="2020129"/>
        </a:xfrm>
        <a:prstGeom prst="round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تنظیم‌گری و شفافیت</a:t>
          </a:r>
          <a:endParaRPr lang="en-US" sz="2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1885651" y="2766221"/>
        <a:ext cx="1822899" cy="1822899"/>
      </dsp:txXfrm>
    </dsp:sp>
    <dsp:sp modelId="{8C24C228-30B8-4D52-AFD1-2D71D13B2842}">
      <dsp:nvSpPr>
        <dsp:cNvPr id="0" name=""/>
        <dsp:cNvSpPr/>
      </dsp:nvSpPr>
      <dsp:spPr>
        <a:xfrm>
          <a:off x="3962560" y="2667606"/>
          <a:ext cx="2020129" cy="2020129"/>
        </a:xfrm>
        <a:prstGeom prst="round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حفاظت از دارایی و داده شهروندان</a:t>
          </a:r>
          <a:endParaRPr lang="en-US" sz="2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4061175" y="2766221"/>
        <a:ext cx="1822899" cy="18228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20BAF-F361-41BB-97A0-3329821AAB40}">
      <dsp:nvSpPr>
        <dsp:cNvPr id="0" name=""/>
        <dsp:cNvSpPr/>
      </dsp:nvSpPr>
      <dsp:spPr>
        <a:xfrm rot="16200000">
          <a:off x="602024" y="-569948"/>
          <a:ext cx="2408098" cy="3612147"/>
        </a:xfrm>
        <a:prstGeom prst="round1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سیاست حمایتی یا توسعه</a:t>
          </a:r>
          <a:endParaRPr lang="en-US" sz="2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5400000">
        <a:off x="0" y="120241"/>
        <a:ext cx="3612147" cy="1717908"/>
      </dsp:txXfrm>
    </dsp:sp>
    <dsp:sp modelId="{2740B6CE-0AC4-49CB-AE97-01C12ECDABEC}">
      <dsp:nvSpPr>
        <dsp:cNvPr id="0" name=""/>
        <dsp:cNvSpPr/>
      </dsp:nvSpPr>
      <dsp:spPr>
        <a:xfrm>
          <a:off x="3612147" y="0"/>
          <a:ext cx="3612147" cy="2408098"/>
        </a:xfrm>
        <a:prstGeom prst="round1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سیاست کنترل یا مقابله فعال</a:t>
          </a:r>
          <a:endParaRPr lang="en-US" sz="2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3612147" y="0"/>
        <a:ext cx="3523982" cy="1806073"/>
      </dsp:txXfrm>
    </dsp:sp>
    <dsp:sp modelId="{C5F56CB9-4BB4-4DF3-8371-4E0EC2774587}">
      <dsp:nvSpPr>
        <dsp:cNvPr id="0" name=""/>
        <dsp:cNvSpPr/>
      </dsp:nvSpPr>
      <dsp:spPr>
        <a:xfrm rot="10800000">
          <a:off x="0" y="2408098"/>
          <a:ext cx="3612147" cy="2408098"/>
        </a:xfrm>
        <a:prstGeom prst="round1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رمزدارایی‌های دارای پشتوانه و شفافیت تراکنش</a:t>
          </a:r>
          <a:endParaRPr lang="en-US" sz="2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10800000">
        <a:off x="88165" y="3010123"/>
        <a:ext cx="3523982" cy="1806073"/>
      </dsp:txXfrm>
    </dsp:sp>
    <dsp:sp modelId="{1D3A284D-EBB6-44B4-95C6-F34BC09F2273}">
      <dsp:nvSpPr>
        <dsp:cNvPr id="0" name=""/>
        <dsp:cNvSpPr/>
      </dsp:nvSpPr>
      <dsp:spPr>
        <a:xfrm rot="5400000">
          <a:off x="4214172" y="1806074"/>
          <a:ext cx="2408098" cy="3612147"/>
        </a:xfrm>
        <a:prstGeom prst="round1Rect">
          <a:avLst/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رمزدارایی‌های جهان‌روا</a:t>
          </a:r>
          <a:endParaRPr lang="en-US" sz="2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 rot="-5400000">
        <a:off x="3612148" y="3010123"/>
        <a:ext cx="3612147" cy="1717908"/>
      </dsp:txXfrm>
    </dsp:sp>
    <dsp:sp modelId="{9033BBDB-9788-4FC5-A487-A24CD7BAD1ED}">
      <dsp:nvSpPr>
        <dsp:cNvPr id="0" name=""/>
        <dsp:cNvSpPr/>
      </dsp:nvSpPr>
      <dsp:spPr>
        <a:xfrm>
          <a:off x="2528503" y="1806073"/>
          <a:ext cx="2167288" cy="1204049"/>
        </a:xfrm>
        <a:prstGeom prst="roundRect">
          <a:avLst/>
        </a:prstGeo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6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رمزدارایی</a:t>
          </a:r>
          <a:endParaRPr lang="en-US" sz="26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2587280" y="1864850"/>
        <a:ext cx="2049734" cy="10864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C60C5-7904-4DEC-B011-2FB7E5CD0391}">
      <dsp:nvSpPr>
        <dsp:cNvPr id="0" name=""/>
        <dsp:cNvSpPr/>
      </dsp:nvSpPr>
      <dsp:spPr>
        <a:xfrm>
          <a:off x="4118879" y="1987270"/>
          <a:ext cx="2525907" cy="2185011"/>
        </a:xfrm>
        <a:prstGeom prst="hexagon">
          <a:avLst>
            <a:gd name="adj" fmla="val 28570"/>
            <a:gd name="vf" fmla="val 115470"/>
          </a:avLst>
        </a:prstGeom>
        <a:solidFill>
          <a:srgbClr val="A82319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8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شورای عالی فضای مجازی</a:t>
          </a:r>
          <a:endParaRPr lang="en-US" sz="28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4537457" y="2349357"/>
        <a:ext cx="1688751" cy="1460837"/>
      </dsp:txXfrm>
    </dsp:sp>
    <dsp:sp modelId="{3B899227-1770-4A04-A606-C2B39C0A9065}">
      <dsp:nvSpPr>
        <dsp:cNvPr id="0" name=""/>
        <dsp:cNvSpPr/>
      </dsp:nvSpPr>
      <dsp:spPr>
        <a:xfrm>
          <a:off x="5700582" y="941889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6B937-E4BA-4B2E-B3EE-6D9E219A8539}">
      <dsp:nvSpPr>
        <dsp:cNvPr id="0" name=""/>
        <dsp:cNvSpPr/>
      </dsp:nvSpPr>
      <dsp:spPr>
        <a:xfrm>
          <a:off x="4351552" y="0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وزارت صنعت معدن وتجارت</a:t>
          </a:r>
        </a:p>
      </dsp:txBody>
      <dsp:txXfrm>
        <a:off x="4694589" y="296767"/>
        <a:ext cx="1383889" cy="1197227"/>
      </dsp:txXfrm>
    </dsp:sp>
    <dsp:sp modelId="{ABAB4B85-11B6-4F04-9CD6-A95A7686D9CE}">
      <dsp:nvSpPr>
        <dsp:cNvPr id="0" name=""/>
        <dsp:cNvSpPr/>
      </dsp:nvSpPr>
      <dsp:spPr>
        <a:xfrm>
          <a:off x="6812828" y="2477003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EB679-6281-4EE7-BF7E-2A14B3B1A931}">
      <dsp:nvSpPr>
        <dsp:cNvPr id="0" name=""/>
        <dsp:cNvSpPr/>
      </dsp:nvSpPr>
      <dsp:spPr>
        <a:xfrm>
          <a:off x="6249948" y="1101438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بانک مرکزی </a:t>
          </a:r>
        </a:p>
      </dsp:txBody>
      <dsp:txXfrm>
        <a:off x="6592985" y="1398205"/>
        <a:ext cx="1383889" cy="1197227"/>
      </dsp:txXfrm>
    </dsp:sp>
    <dsp:sp modelId="{0C0F1300-FB9C-42DF-BB1B-BDF141D3ED96}">
      <dsp:nvSpPr>
        <dsp:cNvPr id="0" name=""/>
        <dsp:cNvSpPr/>
      </dsp:nvSpPr>
      <dsp:spPr>
        <a:xfrm>
          <a:off x="6040190" y="4209859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E2FB3-964C-4950-8E8C-DB9706418261}">
      <dsp:nvSpPr>
        <dsp:cNvPr id="0" name=""/>
        <dsp:cNvSpPr/>
      </dsp:nvSpPr>
      <dsp:spPr>
        <a:xfrm>
          <a:off x="6249948" y="3266737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سازمان بورس و اوراق بهادار</a:t>
          </a:r>
          <a:endParaRPr lang="en-US" sz="15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6592985" y="3563504"/>
        <a:ext cx="1383889" cy="1197227"/>
      </dsp:txXfrm>
    </dsp:sp>
    <dsp:sp modelId="{24CC45B3-B51B-4B35-A9CB-BEAD048B2BB3}">
      <dsp:nvSpPr>
        <dsp:cNvPr id="0" name=""/>
        <dsp:cNvSpPr/>
      </dsp:nvSpPr>
      <dsp:spPr>
        <a:xfrm>
          <a:off x="4123580" y="4389736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63A3D-FE0E-443F-89FC-2272FB8A7994}">
      <dsp:nvSpPr>
        <dsp:cNvPr id="0" name=""/>
        <dsp:cNvSpPr/>
      </dsp:nvSpPr>
      <dsp:spPr>
        <a:xfrm>
          <a:off x="4351552" y="4369407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شورای ملی تامین مالی</a:t>
          </a:r>
          <a:endParaRPr lang="en-US" sz="15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4694589" y="4666174"/>
        <a:ext cx="1383889" cy="1197227"/>
      </dsp:txXfrm>
    </dsp:sp>
    <dsp:sp modelId="{BDC0D191-774E-4E3F-ADEA-D09E44A43AEB}">
      <dsp:nvSpPr>
        <dsp:cNvPr id="0" name=""/>
        <dsp:cNvSpPr/>
      </dsp:nvSpPr>
      <dsp:spPr>
        <a:xfrm>
          <a:off x="2993120" y="2855238"/>
          <a:ext cx="953017" cy="821150"/>
        </a:xfrm>
        <a:prstGeom prst="hexagon">
          <a:avLst>
            <a:gd name="adj" fmla="val 28900"/>
            <a:gd name="vf" fmla="val 115470"/>
          </a:avLst>
        </a:prstGeom>
        <a:solidFill>
          <a:srgbClr val="5B9BD5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3C68E1-C23A-4A3E-B699-99780320D14A}">
      <dsp:nvSpPr>
        <dsp:cNvPr id="0" name=""/>
        <dsp:cNvSpPr/>
      </dsp:nvSpPr>
      <dsp:spPr>
        <a:xfrm>
          <a:off x="2444342" y="3267969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مرکز اطلاعات مالی</a:t>
          </a:r>
          <a:endParaRPr lang="en-US" sz="15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2787379" y="3564736"/>
        <a:ext cx="1383889" cy="1197227"/>
      </dsp:txXfrm>
    </dsp:sp>
    <dsp:sp modelId="{31329958-2514-4561-820E-A7F830CB00F2}">
      <dsp:nvSpPr>
        <dsp:cNvPr id="0" name=""/>
        <dsp:cNvSpPr/>
      </dsp:nvSpPr>
      <dsp:spPr>
        <a:xfrm>
          <a:off x="2444342" y="1098974"/>
          <a:ext cx="2069963" cy="1790761"/>
        </a:xfrm>
        <a:prstGeom prst="hexagon">
          <a:avLst>
            <a:gd name="adj" fmla="val 28570"/>
            <a:gd name="vf" fmla="val 115470"/>
          </a:avLst>
        </a:prstGeom>
        <a:solidFill>
          <a:srgbClr val="003EA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1500" b="1" kern="1200" dirty="0">
              <a:solidFill>
                <a:sysClr val="window" lastClr="FFFFFF"/>
              </a:solidFill>
              <a:latin typeface="XB Roya" panose="02000503090000020004" pitchFamily="2" charset="-78"/>
              <a:ea typeface="+mn-ea"/>
              <a:cs typeface="XB Roya" panose="02000503090000020004" pitchFamily="2" charset="-78"/>
            </a:rPr>
            <a:t>کمیسیون عالی تنظیم مقررات فضای مجازی کشور</a:t>
          </a:r>
          <a:endParaRPr lang="en-US" sz="1500" b="1" kern="1200" dirty="0">
            <a:solidFill>
              <a:sysClr val="window" lastClr="FFFFFF"/>
            </a:solidFill>
            <a:latin typeface="XB Roya" panose="02000503090000020004" pitchFamily="2" charset="-78"/>
            <a:ea typeface="+mn-ea"/>
            <a:cs typeface="XB Roya" panose="02000503090000020004" pitchFamily="2" charset="-78"/>
          </a:endParaRPr>
        </a:p>
      </dsp:txBody>
      <dsp:txXfrm>
        <a:off x="2787379" y="1395741"/>
        <a:ext cx="1383889" cy="1197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3FC39-356C-8510-96AB-0DCEBA59A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8E5AA-6B31-E4B3-EA26-5F861F7E1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117FA-ED4E-EF64-BE7E-E8BC65F8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AF7DF-AC04-CD1F-96DA-1967ECACA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1550C-FE44-E63D-AD3E-CC43F2A2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68B7C-BA02-0337-9EA7-25FA0BBF0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04E0DA-470B-16B9-414E-CD3A55B98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99820-67CF-13EF-CD6F-55D9199D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88747-B0E7-A908-7965-FE56D033F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0B6BA-1C56-F5E0-4C84-0693CCE18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8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ABDC15-3A57-29F7-6CB7-7BD43F19B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84AF5-9447-E1D5-9EAD-B77546901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F5C0A-E54E-61A9-0CBC-4A1D90A7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BF82-D5CA-C35A-B685-73744B73F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C1FF2-0ADB-ECF3-6006-ACE6049F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3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71DB6-D422-2A9C-ED30-9D207EF96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0EF94-CB01-7878-7F72-DCED9FCDB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B0C28-BD57-6075-0795-30A1224EE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05E7F-6714-E645-F4F9-8AB3CE90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866B8-5518-3A34-95D6-77096AF62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95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8D981-825D-1952-88E3-79F0B1088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43ADA-812B-C542-969D-C93DD9846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3206D-8233-F08F-9426-B782DE156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2FAFE-D635-AF8F-4A0C-29F6897A5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8EAA7-A1AE-5FD9-4F97-7370C3B62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3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0CC45-357E-8C67-F454-7FA0EDA0C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CB5AB-1C01-2974-C054-C7EB795E80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13909-BEBF-39BA-5106-08D0C14B1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D19E8-1899-78E5-6118-919AE5092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88EB3-CFE3-D8FA-421B-CA1956206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8F7AB-E234-A651-8B46-06A74E1D8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5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0A2C2-2973-00FD-9E14-DD0231D4D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D296C-CF8C-F21D-7314-C3BA0217D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65DFC-B42A-7520-89C6-EB5F96F65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FDDAC2-FA9C-A481-04D3-89CF885B8B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FA63DE-5323-9A4E-0C4D-AFAAF3936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84BF6F-FAF9-146B-760B-FBA9A253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DA3633-4AA9-9923-1AEA-44777DAE3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748413-EAE1-7DE5-B4F7-F9AD4C9E0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0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F373-F135-91E1-D00D-89F53DE85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88E401-3AD7-358B-09F0-69AA4971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4D0EF-203F-36F6-AA59-1C5993F6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CC4C96-5D8F-9B83-FCD4-813C2955D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6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E0C13A-DABD-8DC9-A2E4-8D58B9102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690F27-7AA4-754A-2D61-E385A20E1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5850C-884C-388C-8AA3-0B296E29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0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42C11-E1B8-CBAB-7116-312CF777D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6B908-D6A1-3A68-A887-1BD75BE0D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AB1774-DF76-4C04-DE39-35A458052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28C9FD-E26E-E13F-7092-9E830B644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C6273-E737-292E-0752-CBA3EF6C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8DCDF-3DF2-C1DB-D8DF-60CA9A3DD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88BFC-FF67-9CC6-ECEE-5DC5D2CB5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E890A-4399-A5DD-F3EE-25B05EFAC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753ED-2CF3-03F8-FB4A-DAFD7C575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9E8420-8851-960F-56E8-AC521E8B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6315C-49E1-15D7-3638-7B5EF6CD9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D1897-81DA-E3A0-157B-0B7597A06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4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0EF4A1-6D3F-6110-D88F-D5F8F9F66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5221A-B214-F950-C7BE-FEA37F576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EBB7C-7C92-D9B6-4D02-01A89013D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5AAD5-3BA8-49E2-A14D-4C023AD77BA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C33FB-B6B6-24C4-B997-3B3299C94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412C4-46C0-50FA-437A-24A679F6BD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C6C8F-752D-4A47-960D-C63A2196E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9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96EF5EBC-5564-753A-A6B6-074B8EA50E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2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6701E6-87C8-3ECC-B2F0-54C7C9BDA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5" y="1612399"/>
            <a:ext cx="6306669" cy="1816601"/>
          </a:xfrm>
        </p:spPr>
        <p:txBody>
          <a:bodyPr/>
          <a:lstStyle/>
          <a:p>
            <a:pPr algn="ctr" rtl="1"/>
            <a:r>
              <a:rPr lang="fa-IR" b="1" dirty="0">
                <a:solidFill>
                  <a:schemeClr val="bg1"/>
                </a:solidFill>
                <a:latin typeface="XB Roya" panose="02000503090000020004" pitchFamily="2" charset="-78"/>
                <a:cs typeface="XB Roya" panose="02000503090000020004" pitchFamily="2" charset="-78"/>
              </a:rPr>
              <a:t>رگولاتوری حوزه رمزارزها در اختیار چه نهادهایی است؟</a:t>
            </a:r>
            <a:endParaRPr lang="en-US" b="1" dirty="0">
              <a:solidFill>
                <a:schemeClr val="bg1"/>
              </a:solidFill>
              <a:latin typeface="XB Roya" panose="02000503090000020004" pitchFamily="2" charset="-78"/>
              <a:cs typeface="XB Roya" panose="0200050309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9762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BCC12-065A-EB6F-F290-FFE5BAA78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1149"/>
          </a:xfrm>
        </p:spPr>
        <p:txBody>
          <a:bodyPr>
            <a:normAutofit fontScale="90000"/>
          </a:bodyPr>
          <a:lstStyle/>
          <a:p>
            <a:pPr algn="ctr"/>
            <a:r>
              <a:rPr lang="fa-IR" sz="3600" dirty="0">
                <a:cs typeface="0 Roya" panose="00000400000000000000" pitchFamily="2" charset="-78"/>
              </a:rPr>
              <a:t>تنظیم‌گران بخشی رمزدارایی‌ها بر اساس نظام‌نامه رمزارز</a:t>
            </a:r>
            <a:endParaRPr lang="en-US" sz="3600" dirty="0">
              <a:cs typeface="0 Roya" panose="00000400000000000000" pitchFamily="2" charset="-78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2272B2-25DD-B752-763B-9C356908CE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3389" y="929970"/>
            <a:ext cx="7780422" cy="5562905"/>
          </a:xfrm>
        </p:spPr>
      </p:pic>
    </p:spTree>
    <p:extLst>
      <p:ext uri="{BB962C8B-B14F-4D97-AF65-F5344CB8AC3E}">
        <p14:creationId xmlns:p14="http://schemas.microsoft.com/office/powerpoint/2010/main" val="4159925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CC3CB-B45F-C2BD-F9EB-A37809CEA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773" y="334210"/>
            <a:ext cx="4744453" cy="693654"/>
          </a:xfrm>
        </p:spPr>
        <p:txBody>
          <a:bodyPr/>
          <a:lstStyle/>
          <a:p>
            <a:pPr algn="ctr"/>
            <a:r>
              <a:rPr lang="fa-IR" sz="2000" b="1" dirty="0">
                <a:solidFill>
                  <a:prstClr val="black"/>
                </a:solidFill>
                <a:latin typeface="XB Roya" panose="02000503090000020004" pitchFamily="2" charset="-78"/>
                <a:cs typeface="XB Roya" panose="02000503090000020004" pitchFamily="2" charset="-78"/>
              </a:rPr>
              <a:t>تنظیم‌گر رمزدارایی‌ها</a:t>
            </a:r>
            <a:endParaRPr lang="en-US" sz="2000" b="1" dirty="0">
              <a:solidFill>
                <a:prstClr val="black"/>
              </a:solidFill>
              <a:latin typeface="XB Roya" panose="02000503090000020004" pitchFamily="2" charset="-78"/>
              <a:cs typeface="XB Roya" panose="02000503090000020004" pitchFamily="2" charset="-78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50215A-319C-FB1B-73AF-EAE277B52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712351"/>
              </p:ext>
            </p:extLst>
          </p:nvPr>
        </p:nvGraphicFramePr>
        <p:xfrm>
          <a:off x="585536" y="932781"/>
          <a:ext cx="11020926" cy="5170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6126">
                  <a:extLst>
                    <a:ext uri="{9D8B030D-6E8A-4147-A177-3AD203B41FA5}">
                      <a16:colId xmlns:a16="http://schemas.microsoft.com/office/drawing/2014/main" val="2720493774"/>
                    </a:ext>
                  </a:extLst>
                </a:gridCol>
                <a:gridCol w="3031958">
                  <a:extLst>
                    <a:ext uri="{9D8B030D-6E8A-4147-A177-3AD203B41FA5}">
                      <a16:colId xmlns:a16="http://schemas.microsoft.com/office/drawing/2014/main" val="3026348596"/>
                    </a:ext>
                  </a:extLst>
                </a:gridCol>
                <a:gridCol w="1082842">
                  <a:extLst>
                    <a:ext uri="{9D8B030D-6E8A-4147-A177-3AD203B41FA5}">
                      <a16:colId xmlns:a16="http://schemas.microsoft.com/office/drawing/2014/main" val="2774914288"/>
                    </a:ext>
                  </a:extLst>
                </a:gridCol>
              </a:tblGrid>
              <a:tr h="487338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نهاد تنظیم‌گر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دارایی/کارکرد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0 Roya" panose="00000400000000000000" pitchFamily="2" charset="-78"/>
                        </a:rPr>
                        <a:t>ردیف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064288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بانک مرکزی جمهوری اسلامی ایران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رمزپول با محوریت بانک‌های مرکزی داخلی یا خارجی</a:t>
                      </a:r>
                      <a:r>
                        <a:rPr lang="en-US" dirty="0">
                          <a:cs typeface="0 Roya" panose="00000400000000000000" pitchFamily="2" charset="-78"/>
                        </a:rPr>
                        <a:t>CBDC </a:t>
                      </a:r>
                      <a:endParaRPr lang="fa-IR" dirty="0">
                        <a:cs typeface="0 Roya" panose="00000400000000000000" pitchFamily="2" charset="-78"/>
                      </a:endParaRPr>
                    </a:p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رمزدارایی مبتنی بر شمش یا مسکوک طلا</a:t>
                      </a:r>
                    </a:p>
                    <a:p>
                      <a:pPr algn="ctr"/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1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442362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سازمان بورس اوراق بهادار جمهوری اسلامی ایران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سایر رمزدارایی‌های با پشتوانه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2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849201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وزارت صنعت معدن  و تجارت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ابزار معامله مالکیت عین (ابهام؛ آیا منظور توکن‌های کاربردی است؟)</a:t>
                      </a:r>
                    </a:p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استخراج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3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094642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شورای ملی تامین مالی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ابزار تامین مالی؛ توثیق؛ تامین مالی خارجی و سرمایه‌گذاری خارجی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4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390471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نا مشخص/کمیته تخصصی ماده (3) نظام‌نامه رمزارز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رمزدارایی‌های جهان‌روا</a:t>
                      </a:r>
                    </a:p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سایر رمزدارایی‌ها (بدون پشتوانه مانند بیت کوین)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5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606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18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5CD8276-2C81-BC65-5AC2-D8B58C3D85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5476429"/>
              </p:ext>
            </p:extLst>
          </p:nvPr>
        </p:nvGraphicFramePr>
        <p:xfrm>
          <a:off x="978568" y="251086"/>
          <a:ext cx="10234863" cy="6355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016CBDC9-CE62-0E9E-3E11-FABF391503F2}"/>
              </a:ext>
            </a:extLst>
          </p:cNvPr>
          <p:cNvSpPr txBox="1">
            <a:spLocks/>
          </p:cNvSpPr>
          <p:nvPr/>
        </p:nvSpPr>
        <p:spPr>
          <a:xfrm>
            <a:off x="1524000" y="812800"/>
            <a:ext cx="9144000" cy="787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2000" dirty="0">
                <a:latin typeface="XB Roya" panose="02000503090000020004" pitchFamily="2" charset="-78"/>
                <a:cs typeface="XB Roya" panose="02000503090000020004" pitchFamily="2" charset="-78"/>
              </a:rPr>
              <a:t>سیر تغییر عناوین و وضعیت حقوقی رمزدارایی‌ها در قوانین و مقررات</a:t>
            </a:r>
            <a:endParaRPr lang="en-US" sz="2000" dirty="0">
              <a:latin typeface="XB Roya" panose="02000503090000020004" pitchFamily="2" charset="-78"/>
              <a:cs typeface="XB Roya" panose="02000503090000020004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4D38AF-EB49-4668-072F-100A7C5A3896}"/>
              </a:ext>
            </a:extLst>
          </p:cNvPr>
          <p:cNvSpPr txBox="1"/>
          <p:nvPr/>
        </p:nvSpPr>
        <p:spPr>
          <a:xfrm>
            <a:off x="2759242" y="5213684"/>
            <a:ext cx="6673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XB Roya" panose="02000503090000020004" pitchFamily="2" charset="-78"/>
                <a:ea typeface="+mn-ea"/>
                <a:cs typeface="XB Roya" panose="02000503090000020004" pitchFamily="2" charset="-78"/>
              </a:rPr>
              <a:t>حرکت از وضعیت ممنوعیت به وضعیت مجاز مشروط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XB Roya" panose="02000503090000020004" pitchFamily="2" charset="-78"/>
              <a:ea typeface="+mn-ea"/>
              <a:cs typeface="XB Roya" panose="0200050309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6720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9A4F780-EF64-5257-C36C-3663AE7C8A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8311823"/>
              </p:ext>
            </p:extLst>
          </p:nvPr>
        </p:nvGraphicFramePr>
        <p:xfrm>
          <a:off x="1058779" y="968188"/>
          <a:ext cx="10074442" cy="5271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D51D0D-8D59-2FAB-6E7E-2244A0801169}"/>
              </a:ext>
            </a:extLst>
          </p:cNvPr>
          <p:cNvSpPr txBox="1"/>
          <p:nvPr/>
        </p:nvSpPr>
        <p:spPr>
          <a:xfrm>
            <a:off x="4235117" y="568078"/>
            <a:ext cx="397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fa-IR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XB Roya" panose="02000503090000020004" pitchFamily="2" charset="-78"/>
                <a:ea typeface="+mj-ea"/>
                <a:cs typeface="XB Roya" panose="02000503090000020004" pitchFamily="2" charset="-78"/>
              </a:rPr>
              <a:t>ابهام در ماهیت حقوقی رمزدارایی‌ها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7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9A4F780-EF64-5257-C36C-3663AE7C8A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7896378"/>
              </p:ext>
            </p:extLst>
          </p:nvPr>
        </p:nvGraphicFramePr>
        <p:xfrm>
          <a:off x="1058779" y="968188"/>
          <a:ext cx="10074442" cy="5271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D51D0D-8D59-2FAB-6E7E-2244A0801169}"/>
              </a:ext>
            </a:extLst>
          </p:cNvPr>
          <p:cNvSpPr txBox="1"/>
          <p:nvPr/>
        </p:nvSpPr>
        <p:spPr>
          <a:xfrm>
            <a:off x="4235117" y="568078"/>
            <a:ext cx="3978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fa-I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XB Roya" panose="02000503090000020004" pitchFamily="2" charset="-78"/>
                <a:ea typeface="+mj-ea"/>
                <a:cs typeface="XB Roya" panose="02000503090000020004" pitchFamily="2" charset="-78"/>
              </a:rPr>
              <a:t>ابهام در ماهیت حقوقی رمزدارایی‌ها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1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3C229C-E508-1311-E859-E215760498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7444164"/>
              </p:ext>
            </p:extLst>
          </p:nvPr>
        </p:nvGraphicFramePr>
        <p:xfrm>
          <a:off x="1353205" y="962080"/>
          <a:ext cx="7400758" cy="4933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8BF46F93-1612-75D0-A075-8AD85453C03C}"/>
              </a:ext>
            </a:extLst>
          </p:cNvPr>
          <p:cNvSpPr txBox="1">
            <a:spLocks/>
          </p:cNvSpPr>
          <p:nvPr/>
        </p:nvSpPr>
        <p:spPr>
          <a:xfrm>
            <a:off x="4899212" y="729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2800" b="1">
                <a:latin typeface="XB Roya" panose="02000503090000020004" pitchFamily="2" charset="-78"/>
                <a:cs typeface="XB Roya" panose="02000503090000020004" pitchFamily="2" charset="-78"/>
              </a:rPr>
              <a:t>نسبت میان رمزدارایی‌ها</a:t>
            </a:r>
            <a:endParaRPr lang="en-US" sz="2800" b="1" dirty="0">
              <a:latin typeface="XB Roya" panose="02000503090000020004" pitchFamily="2" charset="-78"/>
              <a:cs typeface="XB Roya" panose="0200050309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698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C655FC9-FB48-CA34-4CAF-3996921B8D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83212"/>
              </p:ext>
            </p:extLst>
          </p:nvPr>
        </p:nvGraphicFramePr>
        <p:xfrm>
          <a:off x="2032000" y="958515"/>
          <a:ext cx="7769726" cy="5179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9A588DA-EB14-D33A-9DFE-BB4DF1E02381}"/>
              </a:ext>
            </a:extLst>
          </p:cNvPr>
          <p:cNvSpPr txBox="1"/>
          <p:nvPr/>
        </p:nvSpPr>
        <p:spPr>
          <a:xfrm>
            <a:off x="3295316" y="519612"/>
            <a:ext cx="5243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>
                <a:solidFill>
                  <a:prstClr val="black"/>
                </a:solidFill>
                <a:latin typeface="XB Roya" panose="02000503090000020004" pitchFamily="2" charset="-78"/>
                <a:cs typeface="XB Roya" panose="02000503090000020004" pitchFamily="2" charset="-78"/>
              </a:rPr>
              <a:t>اصول مهم حاکم بر حکمرانی اقتصادی رمزدارایی‌ها</a:t>
            </a:r>
            <a:endParaRPr lang="en-US" sz="2000" dirty="0">
              <a:solidFill>
                <a:prstClr val="black"/>
              </a:solidFill>
              <a:latin typeface="XB Roya" panose="02000503090000020004" pitchFamily="2" charset="-78"/>
              <a:cs typeface="XB Roya" panose="0200050309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8116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8A32FE9-CD84-EADC-608B-29F16D8F39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3545163"/>
              </p:ext>
            </p:extLst>
          </p:nvPr>
        </p:nvGraphicFramePr>
        <p:xfrm>
          <a:off x="2483852" y="1267329"/>
          <a:ext cx="7224295" cy="4816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98FF068-D4E0-F8ED-3021-91D96EE27AF2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9342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066800">
              <a:spcAft>
                <a:spcPct val="35000"/>
              </a:spcAft>
            </a:pPr>
            <a:r>
              <a:rPr lang="fa-IR" sz="2800" b="1" dirty="0">
                <a:latin typeface="XB Roya" panose="02000503090000020004" pitchFamily="2" charset="-78"/>
                <a:cs typeface="XB Roya" panose="02000503090000020004" pitchFamily="2" charset="-78"/>
              </a:rPr>
              <a:t>سیاست کشور در مواجهه با رمزدارایی‌ها</a:t>
            </a:r>
            <a:endParaRPr lang="en-US" sz="2800" b="1" dirty="0">
              <a:latin typeface="XB Roya" panose="02000503090000020004" pitchFamily="2" charset="-78"/>
              <a:cs typeface="XB Roya" panose="0200050309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3551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8C00B69-7110-411E-5BCF-43AF40E269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3717597"/>
              </p:ext>
            </p:extLst>
          </p:nvPr>
        </p:nvGraphicFramePr>
        <p:xfrm>
          <a:off x="753979" y="224589"/>
          <a:ext cx="10764254" cy="6160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2">
            <a:extLst>
              <a:ext uri="{FF2B5EF4-FFF2-40B4-BE49-F238E27FC236}">
                <a16:creationId xmlns:a16="http://schemas.microsoft.com/office/drawing/2014/main" id="{75DF56D4-03E0-ED77-8A9A-60B91703BD11}"/>
              </a:ext>
            </a:extLst>
          </p:cNvPr>
          <p:cNvSpPr txBox="1">
            <a:spLocks/>
          </p:cNvSpPr>
          <p:nvPr/>
        </p:nvSpPr>
        <p:spPr>
          <a:xfrm>
            <a:off x="4823956" y="353713"/>
            <a:ext cx="9144000" cy="787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a-IR" sz="2000" dirty="0">
                <a:solidFill>
                  <a:prstClr val="black"/>
                </a:solidFill>
                <a:latin typeface="XB Roya" panose="02000503090000020004" pitchFamily="2" charset="-78"/>
                <a:cs typeface="XB Roya" panose="02000503090000020004" pitchFamily="2" charset="-78"/>
              </a:rPr>
              <a:t>نهادهای تنظیم‌گر مرتبط با رمزدارایی‌ها</a:t>
            </a:r>
            <a:endParaRPr lang="en-US" sz="2000" dirty="0">
              <a:solidFill>
                <a:prstClr val="black"/>
              </a:solidFill>
              <a:latin typeface="XB Roya" panose="02000503090000020004" pitchFamily="2" charset="-78"/>
              <a:cs typeface="XB Roya" panose="0200050309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182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CC3CB-B45F-C2BD-F9EB-A37809CEA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773" y="334210"/>
            <a:ext cx="4744453" cy="693654"/>
          </a:xfrm>
        </p:spPr>
        <p:txBody>
          <a:bodyPr/>
          <a:lstStyle/>
          <a:p>
            <a:pPr algn="ctr"/>
            <a:r>
              <a:rPr lang="fa-IR" sz="2000" b="1" dirty="0">
                <a:solidFill>
                  <a:prstClr val="black"/>
                </a:solidFill>
                <a:latin typeface="XB Roya" panose="02000503090000020004" pitchFamily="2" charset="-78"/>
                <a:cs typeface="XB Roya" panose="02000503090000020004" pitchFamily="2" charset="-78"/>
              </a:rPr>
              <a:t>قوانین و مصوبات حاکم بر نهادهای تنظیم‌گر</a:t>
            </a:r>
            <a:endParaRPr lang="en-US" sz="2000" b="1" dirty="0">
              <a:solidFill>
                <a:prstClr val="black"/>
              </a:solidFill>
              <a:latin typeface="XB Roya" panose="02000503090000020004" pitchFamily="2" charset="-78"/>
              <a:cs typeface="XB Roya" panose="02000503090000020004" pitchFamily="2" charset="-78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50215A-319C-FB1B-73AF-EAE277B52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273772"/>
              </p:ext>
            </p:extLst>
          </p:nvPr>
        </p:nvGraphicFramePr>
        <p:xfrm>
          <a:off x="585536" y="932781"/>
          <a:ext cx="11020926" cy="535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6126">
                  <a:extLst>
                    <a:ext uri="{9D8B030D-6E8A-4147-A177-3AD203B41FA5}">
                      <a16:colId xmlns:a16="http://schemas.microsoft.com/office/drawing/2014/main" val="2720493774"/>
                    </a:ext>
                  </a:extLst>
                </a:gridCol>
                <a:gridCol w="3031958">
                  <a:extLst>
                    <a:ext uri="{9D8B030D-6E8A-4147-A177-3AD203B41FA5}">
                      <a16:colId xmlns:a16="http://schemas.microsoft.com/office/drawing/2014/main" val="3026348596"/>
                    </a:ext>
                  </a:extLst>
                </a:gridCol>
                <a:gridCol w="1082842">
                  <a:extLst>
                    <a:ext uri="{9D8B030D-6E8A-4147-A177-3AD203B41FA5}">
                      <a16:colId xmlns:a16="http://schemas.microsoft.com/office/drawing/2014/main" val="2774914288"/>
                    </a:ext>
                  </a:extLst>
                </a:gridCol>
              </a:tblGrid>
              <a:tr h="487338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قانون یا مصوبه مرتبط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نام نهاد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>
                          <a:cs typeface="0 Roya" panose="00000400000000000000" pitchFamily="2" charset="-78"/>
                        </a:rPr>
                        <a:t>ردیف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064288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جزء (ت) ماده (65) قانون برنامه پنجساله پیشرفت جمهوری اسلامی ایران</a:t>
                      </a:r>
                    </a:p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قانون مدیریت داده‌ها و اطلاعات ملی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شورای عالی فضای مجازی </a:t>
                      </a:r>
                    </a:p>
                    <a:p>
                      <a:pPr algn="ctr"/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1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442362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شرح وظايف، اختيارات و تركيب اعضاي كميسيون عالي تنظيم مقررات فضاي مجازي كشور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کمیسیون عالی تنظیم مقررات فضای مجازی کشور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2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849201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قانون بانک مرکزی جمهوری اسلامی ایران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بانک مرکزی جمهوری اسلامی ایران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3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094642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قانون بازار اوراق بهادار جمهوری اسلامی ایران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سازمان بورس اوراق بهادار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4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390471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قانون تامین مالی تولید و زیر ساخت‌ها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شورای ملی تامین مالی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5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606534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قانون مبارزه با پولشویی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مرکز اطلاعات مالی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6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476644"/>
                  </a:ext>
                </a:extLst>
              </a:tr>
              <a:tr h="695530"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آيين نامه استخراج رمز دارايي ها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وزارت صنعت معدن و تجارت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>
                          <a:cs typeface="0 Roya" panose="00000400000000000000" pitchFamily="2" charset="-78"/>
                        </a:rPr>
                        <a:t>7</a:t>
                      </a:r>
                      <a:endParaRPr lang="en-US" dirty="0">
                        <a:cs typeface="0 Roya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024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34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712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0 Roya</vt:lpstr>
      <vt:lpstr>Arial</vt:lpstr>
      <vt:lpstr>Calibri</vt:lpstr>
      <vt:lpstr>Calibri Light</vt:lpstr>
      <vt:lpstr>XB Roya</vt:lpstr>
      <vt:lpstr>Office Theme</vt:lpstr>
      <vt:lpstr>رگولاتوری حوزه رمزارزها در اختیار چه نهادهایی است؟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قوانین و مصوبات حاکم بر نهادهای تنظیم‌گر</vt:lpstr>
      <vt:lpstr>تنظیم‌گران بخشی رمزدارایی‌ها بر اساس نظام‌نامه رمزارز</vt:lpstr>
      <vt:lpstr>تنظیم‌گر رمزدارایی‌ها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چالش‌های نظام حقوقی ایران در تنظیم‌گری رمزدارایی‌ها</dc:title>
  <dc:creator>Mahdi Nabavi</dc:creator>
  <cp:lastModifiedBy>Mahdi Nabavi</cp:lastModifiedBy>
  <cp:revision>3</cp:revision>
  <dcterms:created xsi:type="dcterms:W3CDTF">2024-12-23T12:41:02Z</dcterms:created>
  <dcterms:modified xsi:type="dcterms:W3CDTF">2025-01-16T12:56:56Z</dcterms:modified>
</cp:coreProperties>
</file>